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7DAF1-608C-4C94-9961-A1CE11307BF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53F3-A0DD-49E7-BC2A-71043B5CA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FA81-3ADE-466A-96D5-15FD934116E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7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3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7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8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2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5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1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7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6E20-13A6-484C-8AA0-D85A25EC3CF9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ABE-9643-44AE-ACD7-D73FB76D4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GB" dirty="0" smtClean="0"/>
              <a:t>Writing to Describe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42088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What techniques do we use when writing to describe? </a:t>
            </a:r>
          </a:p>
          <a:p>
            <a:pPr algn="ctr"/>
            <a:endParaRPr lang="en-GB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Language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Content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486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40466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6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348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2864" y="600383"/>
            <a:ext cx="1539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Crash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Smash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Devour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Consume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Demolish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Engulf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Dark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Murky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Bleak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Sombre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7685" y="441453"/>
            <a:ext cx="1532352" cy="3731173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72864" y="4756737"/>
            <a:ext cx="1539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entury Gothic" panose="020B0502020202020204" pitchFamily="34" charset="0"/>
              </a:rPr>
              <a:t>Can you use any of this vocab to create a descriptive sentence?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17676" y="4636655"/>
            <a:ext cx="1532361" cy="1681018"/>
          </a:xfrm>
          <a:prstGeom prst="roundRect">
            <a:avLst/>
          </a:prstGeom>
          <a:noFill/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7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19741"/>
              </p:ext>
            </p:extLst>
          </p:nvPr>
        </p:nvGraphicFramePr>
        <p:xfrm>
          <a:off x="103416" y="142741"/>
          <a:ext cx="5856514" cy="6486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4441371"/>
              </a:tblGrid>
              <a:tr h="41069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PARAGRAPH 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IDEAS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21519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6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/>
                </a:tc>
              </a:tr>
              <a:tr h="121519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6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</a:tr>
              <a:tr h="121519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6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</a:tr>
              <a:tr h="121519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6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/>
                </a:tc>
              </a:tr>
              <a:tr h="1215197">
                <a:tc>
                  <a:txBody>
                    <a:bodyPr/>
                    <a:lstStyle/>
                    <a:p>
                      <a:pPr algn="ctr"/>
                      <a:r>
                        <a:rPr lang="en-GB" sz="66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66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30" y="0"/>
            <a:ext cx="3146570" cy="298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9482" y="3258355"/>
            <a:ext cx="2762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itchFamily="34" charset="0"/>
              </a:rPr>
              <a:t>We need to think about </a:t>
            </a:r>
            <a:r>
              <a:rPr lang="en-GB" sz="2400" dirty="0" smtClean="0">
                <a:latin typeface="Century Gothic" pitchFamily="34" charset="0"/>
              </a:rPr>
              <a:t>an </a:t>
            </a:r>
            <a:r>
              <a:rPr lang="en-GB" sz="2400" dirty="0" smtClean="0">
                <a:latin typeface="Century Gothic" pitchFamily="34" charset="0"/>
              </a:rPr>
              <a:t>overview so you can show </a:t>
            </a:r>
            <a:r>
              <a:rPr lang="en-GB" sz="2400" dirty="0" smtClean="0">
                <a:latin typeface="Century Gothic" pitchFamily="34" charset="0"/>
              </a:rPr>
              <a:t>that you’ve purposefully used paragraphs. 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9482" y="3258355"/>
            <a:ext cx="2762519" cy="2677656"/>
          </a:xfrm>
          <a:prstGeom prst="rect">
            <a:avLst/>
          </a:prstGeom>
          <a:noFill/>
          <a:ln w="57150">
            <a:solidFill>
              <a:srgbClr val="FF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18058"/>
              </p:ext>
            </p:extLst>
          </p:nvPr>
        </p:nvGraphicFramePr>
        <p:xfrm>
          <a:off x="103416" y="142723"/>
          <a:ext cx="5856514" cy="665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4441371"/>
              </a:tblGrid>
              <a:tr h="387033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PARAGRAPH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IDEAS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034068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Time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 of day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Weather – a storm is brewing. Dark. Cold. Clouds. Rumble of thunder.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034068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The boat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 as a whole &amp; how vulnerable it is from the wind / sea. Waves smashing into the side.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034068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Zoom in to the 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first crash of thunder. The noise. The lightness that it creates.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895792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Back to the boat and the man who is frantically trying to steer. Alone. Scared.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Overview of him and the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 waves coming over the side of his boat. Zoom in to him gripping the steering wheel.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145192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The ship beginning to sink.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30" y="0"/>
            <a:ext cx="3146570" cy="29826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48263" y="3126828"/>
            <a:ext cx="1528193" cy="3546116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76921" y="3164700"/>
            <a:ext cx="1539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Crash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Smash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Devour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Consume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Demolish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Engulf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Dark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Murky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Bleak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Sombre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8" y="213632"/>
            <a:ext cx="5164931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67" y="0"/>
            <a:ext cx="3763736" cy="3591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595" y="2688771"/>
            <a:ext cx="482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009" y="3352819"/>
            <a:ext cx="4963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The moonless sky …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Darkness encircled the ship …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The callous clouds …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Thunder growled …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300593" y="1970538"/>
            <a:ext cx="1377621" cy="797549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06186" y="3058103"/>
            <a:ext cx="3714750" cy="275486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9" y="3591921"/>
            <a:ext cx="4198514" cy="298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3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4620"/>
              </p:ext>
            </p:extLst>
          </p:nvPr>
        </p:nvGraphicFramePr>
        <p:xfrm>
          <a:off x="103416" y="142723"/>
          <a:ext cx="5856514" cy="6655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143"/>
                <a:gridCol w="4441371"/>
              </a:tblGrid>
              <a:tr h="387033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PARAGRAPH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IDEAS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034068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Time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 of day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Weather – a storm is brewing. Dark. Cold. Clouds. Rumble of thunder.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034068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The boat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 as a whole &amp; how vulnerable it is from the wind / sea. Waves smashing into the side.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034068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Zoom in to the 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first crash of thunder. The noise. The lightness that it creates.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895792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Back to the boat and the man who is frantically trying to steer. Alone. Scared.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Overview of him and the</a:t>
                      </a:r>
                      <a:r>
                        <a:rPr lang="en-GB" baseline="0" dirty="0" smtClean="0">
                          <a:latin typeface="Century Gothic" panose="020B0502020202020204" pitchFamily="34" charset="0"/>
                        </a:rPr>
                        <a:t> waves coming over the side of his boat. Zoom in to him gripping the steering wheel.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  <a:tr h="1145192">
                <a:tc>
                  <a:txBody>
                    <a:bodyPr/>
                    <a:lstStyle/>
                    <a:p>
                      <a:pPr algn="ctr"/>
                      <a:r>
                        <a:rPr lang="en-GB" sz="60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60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The ship beginning to sink. 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30" y="0"/>
            <a:ext cx="3146570" cy="29826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48263" y="3126828"/>
            <a:ext cx="1528193" cy="3546116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76921" y="3164700"/>
            <a:ext cx="1539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Crash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Smash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Devour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Consume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Demolish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Engulf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Dark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Murky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Bleak 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Sombre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" y="304810"/>
            <a:ext cx="85610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entury Gothic" panose="020B0502020202020204" pitchFamily="34" charset="0"/>
              </a:rPr>
              <a:t>P</a:t>
            </a:r>
            <a:r>
              <a:rPr lang="en-GB" sz="2800" dirty="0" smtClean="0">
                <a:latin typeface="Century Gothic" panose="020B0502020202020204" pitchFamily="34" charset="0"/>
              </a:rPr>
              <a:t>aragraphs </a:t>
            </a:r>
            <a:r>
              <a:rPr lang="en-GB" sz="2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of varying length</a:t>
            </a:r>
            <a:endParaRPr lang="en-GB" sz="8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A  .  ,  !  ?  ;</a:t>
            </a:r>
            <a:endParaRPr lang="en-GB" sz="8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Varied sentence structure </a:t>
            </a:r>
            <a:r>
              <a:rPr lang="en-GB" sz="2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don’t overuse short simple sentences</a:t>
            </a:r>
            <a:endParaRPr lang="en-GB" sz="8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Extended vocab </a:t>
            </a:r>
            <a:r>
              <a:rPr lang="en-GB" sz="2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use a thesaurus 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Devices </a:t>
            </a:r>
            <a:r>
              <a:rPr lang="en-GB" sz="2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metaphor / simile/ personification / alliteration,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Zoom in and out of detail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entury Gothic" panose="020B0502020202020204" pitchFamily="34" charset="0"/>
              </a:rPr>
              <a:t>Development of ideas </a:t>
            </a:r>
            <a:r>
              <a:rPr lang="en-GB" sz="28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look at your paragraph length &amp; how many sentences you’ve actually included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010" y="106680"/>
            <a:ext cx="8149590" cy="4168438"/>
          </a:xfrm>
          <a:prstGeom prst="roundRect">
            <a:avLst/>
          </a:prstGeom>
          <a:noFill/>
          <a:ln w="5715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3797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anose="020B0502020202020204" pitchFamily="34" charset="0"/>
              </a:rPr>
              <a:t>It all needs to work together to create a clear image in the mind of the reader.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70" y="188650"/>
            <a:ext cx="4608512" cy="4086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Creative Writing Toolkit: A*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92701"/>
            <a:ext cx="4536504" cy="1940957"/>
          </a:xfrm>
          <a:prstGeom prst="roundRect">
            <a:avLst/>
          </a:prstGeom>
          <a:solidFill>
            <a:schemeClr val="bg2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Content</a:t>
            </a:r>
          </a:p>
          <a:p>
            <a:r>
              <a:rPr lang="en-GB" dirty="0" smtClean="0"/>
              <a:t>Original and creative</a:t>
            </a:r>
          </a:p>
          <a:p>
            <a:r>
              <a:rPr lang="en-GB" dirty="0" smtClean="0"/>
              <a:t>Character/ ideas are convincing and sustained</a:t>
            </a:r>
          </a:p>
          <a:p>
            <a:r>
              <a:rPr lang="en-GB" dirty="0" smtClean="0"/>
              <a:t>Well organised, well paced</a:t>
            </a:r>
          </a:p>
          <a:p>
            <a:r>
              <a:rPr lang="en-GB" dirty="0" smtClean="0"/>
              <a:t>Confident and assured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39544" y="692696"/>
            <a:ext cx="4104456" cy="2826306"/>
          </a:xfrm>
          <a:prstGeom prst="roundRect">
            <a:avLst/>
          </a:prstGeom>
          <a:solidFill>
            <a:srgbClr val="99FF99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Vocabulary</a:t>
            </a:r>
          </a:p>
          <a:p>
            <a:r>
              <a:rPr lang="en-GB" sz="1600" dirty="0" smtClean="0"/>
              <a:t>Adjectives and adverbs</a:t>
            </a:r>
          </a:p>
          <a:p>
            <a:r>
              <a:rPr lang="en-GB" sz="1600" dirty="0" smtClean="0"/>
              <a:t>Adverbial phrases/ sentences</a:t>
            </a:r>
          </a:p>
          <a:p>
            <a:r>
              <a:rPr lang="en-GB" sz="1600" dirty="0" smtClean="0"/>
              <a:t>Repetition of significant words</a:t>
            </a:r>
          </a:p>
          <a:p>
            <a:r>
              <a:rPr lang="en-GB" sz="1600" dirty="0" smtClean="0"/>
              <a:t>Juxtaposition of key words for effect</a:t>
            </a:r>
          </a:p>
          <a:p>
            <a:r>
              <a:rPr lang="en-GB" sz="1600" dirty="0" smtClean="0"/>
              <a:t>Connectives</a:t>
            </a:r>
          </a:p>
          <a:p>
            <a:r>
              <a:rPr lang="en-GB" sz="1600" dirty="0" smtClean="0"/>
              <a:t>Pronouns</a:t>
            </a:r>
          </a:p>
          <a:p>
            <a:r>
              <a:rPr lang="en-GB" sz="1600" dirty="0" smtClean="0"/>
              <a:t>Comparatives</a:t>
            </a:r>
          </a:p>
          <a:p>
            <a:r>
              <a:rPr lang="en-GB" sz="1600" dirty="0" smtClean="0"/>
              <a:t>Superlatives</a:t>
            </a:r>
          </a:p>
          <a:p>
            <a:r>
              <a:rPr lang="en-GB" sz="1600" dirty="0" smtClean="0"/>
              <a:t>Modal verbs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780928"/>
            <a:ext cx="4536504" cy="3915966"/>
          </a:xfrm>
          <a:prstGeom prst="roundRect">
            <a:avLst/>
          </a:prstGeom>
          <a:solidFill>
            <a:srgbClr val="FFFF66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Techniques</a:t>
            </a:r>
          </a:p>
          <a:p>
            <a:r>
              <a:rPr lang="en-GB" sz="1400" dirty="0" smtClean="0"/>
              <a:t>Simile</a:t>
            </a:r>
          </a:p>
          <a:p>
            <a:r>
              <a:rPr lang="en-GB" sz="1400" dirty="0" smtClean="0"/>
              <a:t>Metaphor</a:t>
            </a:r>
          </a:p>
          <a:p>
            <a:r>
              <a:rPr lang="en-GB" sz="1400" dirty="0" smtClean="0"/>
              <a:t>Hyperbole</a:t>
            </a:r>
          </a:p>
          <a:p>
            <a:r>
              <a:rPr lang="en-GB" sz="1400" dirty="0" smtClean="0"/>
              <a:t>Paradox/ oxymoron</a:t>
            </a:r>
          </a:p>
          <a:p>
            <a:r>
              <a:rPr lang="en-GB" sz="1400" dirty="0" smtClean="0"/>
              <a:t>Repetition</a:t>
            </a:r>
          </a:p>
          <a:p>
            <a:r>
              <a:rPr lang="en-GB" sz="1400" dirty="0" smtClean="0"/>
              <a:t>Pathetic fallacy</a:t>
            </a:r>
          </a:p>
          <a:p>
            <a:r>
              <a:rPr lang="en-GB" sz="1400" dirty="0" smtClean="0"/>
              <a:t>Emotive language</a:t>
            </a:r>
          </a:p>
          <a:p>
            <a:r>
              <a:rPr lang="en-GB" sz="1400" dirty="0" smtClean="0"/>
              <a:t>Onomatopoeia</a:t>
            </a:r>
          </a:p>
          <a:p>
            <a:r>
              <a:rPr lang="en-GB" sz="1400" dirty="0" smtClean="0"/>
              <a:t>Personification</a:t>
            </a:r>
          </a:p>
          <a:p>
            <a:r>
              <a:rPr lang="en-GB" sz="1400" dirty="0" smtClean="0"/>
              <a:t>The ‘5 senses’</a:t>
            </a:r>
          </a:p>
          <a:p>
            <a:r>
              <a:rPr lang="en-GB" sz="1400" dirty="0" smtClean="0"/>
              <a:t>Sibilance</a:t>
            </a:r>
          </a:p>
          <a:p>
            <a:r>
              <a:rPr lang="en-GB" sz="1400" dirty="0" smtClean="0"/>
              <a:t>Assonance</a:t>
            </a:r>
          </a:p>
          <a:p>
            <a:r>
              <a:rPr lang="en-GB" sz="1400" dirty="0" smtClean="0"/>
              <a:t>Plosive sounds</a:t>
            </a:r>
          </a:p>
          <a:p>
            <a:r>
              <a:rPr lang="en-GB" sz="1400" dirty="0" smtClean="0"/>
              <a:t>Foreshadowing</a:t>
            </a:r>
          </a:p>
          <a:p>
            <a:r>
              <a:rPr lang="en-GB" sz="1400" dirty="0" smtClean="0"/>
              <a:t>Dialogue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61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3452812"/>
            <a:ext cx="4896544" cy="3405188"/>
          </a:xfrm>
          <a:prstGeom prst="roundRect">
            <a:avLst/>
          </a:prstGeom>
          <a:solidFill>
            <a:srgbClr val="99CCFF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Structure/ </a:t>
            </a:r>
            <a:r>
              <a:rPr lang="en-GB" sz="1600" b="1" u="sng" dirty="0" err="1" smtClean="0"/>
              <a:t>puncutation</a:t>
            </a:r>
            <a:r>
              <a:rPr lang="en-GB" sz="1600" b="1" u="sng" dirty="0" smtClean="0"/>
              <a:t>/ sentence length</a:t>
            </a:r>
          </a:p>
          <a:p>
            <a:r>
              <a:rPr lang="en-GB" sz="1600" dirty="0" smtClean="0"/>
              <a:t>Mixed chronology/ flashback</a:t>
            </a:r>
          </a:p>
          <a:p>
            <a:r>
              <a:rPr lang="en-GB" sz="1600" dirty="0" smtClean="0"/>
              <a:t>Varied sentence/ paragraph length</a:t>
            </a:r>
          </a:p>
          <a:p>
            <a:r>
              <a:rPr lang="en-GB" sz="1600" dirty="0" smtClean="0"/>
              <a:t>Ellipsis</a:t>
            </a:r>
          </a:p>
          <a:p>
            <a:r>
              <a:rPr lang="en-GB" sz="1600" dirty="0" smtClean="0"/>
              <a:t>Semi-colon</a:t>
            </a:r>
          </a:p>
          <a:p>
            <a:r>
              <a:rPr lang="en-GB" sz="1600" dirty="0" smtClean="0"/>
              <a:t>Repetition</a:t>
            </a:r>
          </a:p>
          <a:p>
            <a:r>
              <a:rPr lang="en-GB" sz="1600" dirty="0" smtClean="0"/>
              <a:t>Juxtaposition</a:t>
            </a:r>
          </a:p>
          <a:p>
            <a:r>
              <a:rPr lang="en-GB" sz="1600" dirty="0" smtClean="0"/>
              <a:t>Syntax</a:t>
            </a:r>
          </a:p>
          <a:p>
            <a:r>
              <a:rPr lang="en-GB" sz="1600" dirty="0" smtClean="0"/>
              <a:t>Patterns of language (images, phrases, symbols)</a:t>
            </a:r>
          </a:p>
          <a:p>
            <a:r>
              <a:rPr lang="en-GB" sz="1600" dirty="0" smtClean="0"/>
              <a:t>Switch between internal/external action/dialogue</a:t>
            </a:r>
          </a:p>
          <a:p>
            <a:r>
              <a:rPr lang="en-GB" sz="1600" dirty="0" smtClean="0"/>
              <a:t>Pace</a:t>
            </a:r>
          </a:p>
          <a:p>
            <a:endParaRPr lang="en-GB" dirty="0"/>
          </a:p>
        </p:txBody>
      </p:sp>
      <p:pic>
        <p:nvPicPr>
          <p:cNvPr id="11" name="Picture 10" descr="http://southaxholmeacademy.co.uk/images/logos/southAxholme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6181735"/>
            <a:ext cx="1352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8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3"/>
            <a:ext cx="9143998" cy="68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32070"/>
            <a:ext cx="3912177" cy="293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5982" y="483110"/>
            <a:ext cx="4816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Dark: gloomy, opaque, obscure.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Evil: sinister, threatening, ominous, menacing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Untidy: dense, thick, unkempt, barren, uninhibited, harsh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Broken: fragmented, ruined, shattered, fractured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2326" y="260648"/>
            <a:ext cx="4979843" cy="3054908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8208" y="3765933"/>
            <a:ext cx="3927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rlin Sans FB" panose="020E0602020502020306" pitchFamily="34" charset="0"/>
              </a:rPr>
              <a:t>An opaque cloud loomed overhead. The grass that had once bloomed was now thick with weeds. The uninhibited house had shattered windows. The shards of glass lay amongst the leaves. </a:t>
            </a:r>
            <a:endParaRPr lang="en-GB" sz="2400" dirty="0"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3605645"/>
            <a:ext cx="4099222" cy="283794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44736" y="4319931"/>
            <a:ext cx="3818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What </a:t>
            </a:r>
            <a:r>
              <a:rPr lang="en-GB" sz="3200" dirty="0" smtClean="0">
                <a:latin typeface="Century Gothic" panose="020B0502020202020204" pitchFamily="34" charset="0"/>
              </a:rPr>
              <a:t>WWW/EBI </a:t>
            </a:r>
            <a:r>
              <a:rPr lang="en-GB" sz="3200" dirty="0" smtClean="0">
                <a:latin typeface="Century Gothic" panose="020B0502020202020204" pitchFamily="34" charset="0"/>
              </a:rPr>
              <a:t>would you give this paragraph</a:t>
            </a:r>
            <a:r>
              <a:rPr lang="en-GB" sz="3200" dirty="0" smtClean="0">
                <a:latin typeface="Century Gothic" panose="020B0502020202020204" pitchFamily="34" charset="0"/>
              </a:rPr>
              <a:t>?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197" y="1799199"/>
            <a:ext cx="3999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Berlin Sans FB" panose="020E0602020502020306" pitchFamily="34" charset="0"/>
              </a:rPr>
              <a:t>An opaque cloud loomed overhead. The grass that had once bloomed was now thick with weeds. The uninhibited house had shattered windows. The shards of glass lay amongst the leaves. </a:t>
            </a:r>
            <a:endParaRPr lang="en-GB" sz="2400" dirty="0"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0160" y="1638911"/>
            <a:ext cx="4186053" cy="3053188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6" y="1"/>
            <a:ext cx="2223674" cy="2015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" y="2349897"/>
            <a:ext cx="195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Sentence starters = ‘an’ or ‘the’ </a:t>
            </a:r>
            <a:r>
              <a:rPr lang="en-GB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far too simplistic.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0" y="1"/>
            <a:ext cx="1722293" cy="1745672"/>
          </a:xfrm>
          <a:prstGeom prst="star5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44" y="4476855"/>
            <a:ext cx="1808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The only punctuation used </a:t>
            </a:r>
            <a:r>
              <a:rPr lang="en-GB" sz="2000" dirty="0" smtClean="0">
                <a:latin typeface="Century Gothic" panose="020B0502020202020204" pitchFamily="34" charset="0"/>
              </a:rPr>
              <a:t>is </a:t>
            </a:r>
            <a:r>
              <a:rPr lang="en-GB" sz="2000" dirty="0" smtClean="0">
                <a:latin typeface="Century Gothic" panose="020B0502020202020204" pitchFamily="34" charset="0"/>
              </a:rPr>
              <a:t>full stops.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4409" y="5115730"/>
            <a:ext cx="1808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Each sentence is </a:t>
            </a:r>
            <a:r>
              <a:rPr lang="en-GB" sz="2000" dirty="0" smtClean="0">
                <a:latin typeface="Century Gothic" panose="020B0502020202020204" pitchFamily="34" charset="0"/>
              </a:rPr>
              <a:t>the same length</a:t>
            </a:r>
            <a:r>
              <a:rPr lang="en-GB" sz="2000" dirty="0" smtClean="0">
                <a:latin typeface="Century Gothic" panose="020B0502020202020204" pitchFamily="34" charset="0"/>
              </a:rPr>
              <a:t>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365550"/>
            <a:ext cx="2094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There is no development of ideas </a:t>
            </a:r>
            <a:r>
              <a:rPr lang="en-GB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new sentence, new idea.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5423507"/>
            <a:ext cx="180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There are no </a:t>
            </a:r>
            <a:r>
              <a:rPr lang="en-GB" sz="2000" dirty="0" smtClean="0">
                <a:latin typeface="Century Gothic" panose="020B0502020202020204" pitchFamily="34" charset="0"/>
              </a:rPr>
              <a:t>techniques.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5582" y="149423"/>
            <a:ext cx="5094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Look beyond the language choices…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2" y="110838"/>
            <a:ext cx="4832293" cy="3629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3287" y="4218718"/>
            <a:ext cx="3795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entury Gothic" panose="020B0502020202020204" pitchFamily="34" charset="0"/>
              </a:rPr>
              <a:t>HOW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3200" dirty="0" smtClean="0">
                <a:latin typeface="Century Gothic" panose="020B0502020202020204" pitchFamily="34" charset="0"/>
              </a:rPr>
              <a:t>could we improve this response?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10943" y="3969327"/>
            <a:ext cx="3857624" cy="2150918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2" y="19"/>
            <a:ext cx="7679028" cy="6825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4" y="283344"/>
            <a:ext cx="168641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Thinking about what we’ve already discussed, how would you describe the setting?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73" y="283338"/>
            <a:ext cx="1686415" cy="452432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2" y="19"/>
            <a:ext cx="7679028" cy="6825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4" y="283350"/>
            <a:ext cx="145853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How would your </a:t>
            </a:r>
            <a:r>
              <a:rPr lang="en-GB" dirty="0" smtClean="0">
                <a:latin typeface="Century Gothic" panose="020B0502020202020204" pitchFamily="34" charset="0"/>
              </a:rPr>
              <a:t>description </a:t>
            </a:r>
            <a:r>
              <a:rPr lang="en-GB" sz="2400" dirty="0" smtClean="0">
                <a:latin typeface="Century Gothic" panose="020B0502020202020204" pitchFamily="34" charset="0"/>
              </a:rPr>
              <a:t>change if you could only focus on one of these boxes?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latin typeface="Century Gothic" panose="020B0502020202020204" pitchFamily="34" charset="0"/>
              </a:rPr>
              <a:t>ZOOMING IN AND OUT IS A KEY SKILL.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73" y="283354"/>
            <a:ext cx="1387699" cy="4544079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89798" y="19"/>
            <a:ext cx="28977" cy="68258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12070" y="0"/>
            <a:ext cx="28977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35807" y="2343956"/>
            <a:ext cx="7608195" cy="643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35807" y="4827432"/>
            <a:ext cx="7608195" cy="643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14500" y="-130303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10935" y="-1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58172" y="1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14499" y="2353174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11249" y="2417568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629400" y="2496357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714498" y="4827433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02962" y="4992335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10935" y="4827432"/>
            <a:ext cx="1975298" cy="247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9514" y="260648"/>
            <a:ext cx="8784976" cy="1446550"/>
            <a:chOff x="179512" y="260648"/>
            <a:chExt cx="8784976" cy="1446550"/>
          </a:xfrm>
        </p:grpSpPr>
        <p:sp>
          <p:nvSpPr>
            <p:cNvPr id="6" name="Rounded Rectangle 5"/>
            <p:cNvSpPr/>
            <p:nvPr/>
          </p:nvSpPr>
          <p:spPr>
            <a:xfrm>
              <a:off x="179512" y="260648"/>
              <a:ext cx="8784976" cy="1368152"/>
            </a:xfrm>
            <a:prstGeom prst="roundRect">
              <a:avLst/>
            </a:prstGeom>
            <a:solidFill>
              <a:srgbClr val="99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260648"/>
              <a:ext cx="29523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itchFamily="66" charset="0"/>
                </a:rPr>
                <a:t>The </a:t>
              </a:r>
              <a:r>
                <a: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itchFamily="66" charset="0"/>
                </a:rPr>
                <a:t>BIG </a:t>
              </a:r>
              <a:endPara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endParaRPr>
            </a:p>
            <a:p>
              <a:r>
                <a:rPr lang="en-GB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 pitchFamily="66" charset="0"/>
                </a:rPr>
                <a:t>Question: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3529" y="1772816"/>
            <a:ext cx="8568952" cy="864096"/>
            <a:chOff x="323528" y="1772816"/>
            <a:chExt cx="8568952" cy="864096"/>
          </a:xfrm>
        </p:grpSpPr>
        <p:sp>
          <p:nvSpPr>
            <p:cNvPr id="10" name="Rounded Rectangle 9"/>
            <p:cNvSpPr/>
            <p:nvPr/>
          </p:nvSpPr>
          <p:spPr>
            <a:xfrm>
              <a:off x="323528" y="1772816"/>
              <a:ext cx="8568952" cy="86409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1844824"/>
              <a:ext cx="19442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Lucida Handwriting" pitchFamily="66" charset="0"/>
                </a:rPr>
                <a:t>Keywords: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75856" y="25319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Can I create a clear image when describing?</a:t>
            </a:r>
            <a:endParaRPr lang="en-GB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77282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Structure, punctuation, zoom. 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" y="304819"/>
            <a:ext cx="85610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Paragraphs of varied length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A  .  ,  !  ?  ;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Varied sentence structure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Extended vocab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Devices – metaphor / simile/ personification / alliteration, etc. 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Zoom in and out of detail</a:t>
            </a:r>
          </a:p>
          <a:p>
            <a:r>
              <a:rPr lang="en-GB" sz="3200" dirty="0" smtClean="0">
                <a:latin typeface="Century Gothic" panose="020B0502020202020204" pitchFamily="34" charset="0"/>
              </a:rPr>
              <a:t>Development of ideas</a:t>
            </a: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010" y="106698"/>
            <a:ext cx="8149590" cy="4452441"/>
          </a:xfrm>
          <a:prstGeom prst="roundRect">
            <a:avLst/>
          </a:prstGeom>
          <a:noFill/>
          <a:ln w="57150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147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anose="020B0502020202020204" pitchFamily="34" charset="0"/>
              </a:rPr>
              <a:t>It all needs to work together to create a clear image in the mind of the reader.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811</Words>
  <Application>Microsoft Office PowerPoint</Application>
  <PresentationFormat>On-screen Show (4:3)</PresentationFormat>
  <Paragraphs>179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Writing to Describe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2016-11-16T10:47:39Z</dcterms:created>
  <dcterms:modified xsi:type="dcterms:W3CDTF">2016-11-18T11:17:06Z</dcterms:modified>
</cp:coreProperties>
</file>