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9" r:id="rId3"/>
    <p:sldId id="258" r:id="rId4"/>
    <p:sldId id="260" r:id="rId5"/>
    <p:sldId id="261" r:id="rId6"/>
    <p:sldId id="262" r:id="rId7"/>
    <p:sldId id="263" r:id="rId8"/>
    <p:sldId id="264" r:id="rId9"/>
    <p:sldId id="265" r:id="rId10"/>
    <p:sldId id="266" r:id="rId11"/>
    <p:sldId id="282" r:id="rId12"/>
    <p:sldId id="283" r:id="rId13"/>
    <p:sldId id="284" r:id="rId14"/>
    <p:sldId id="285" r:id="rId15"/>
    <p:sldId id="286" r:id="rId16"/>
    <p:sldId id="272" r:id="rId17"/>
    <p:sldId id="270" r:id="rId18"/>
    <p:sldId id="271" r:id="rId19"/>
    <p:sldId id="273" r:id="rId20"/>
    <p:sldId id="274" r:id="rId21"/>
    <p:sldId id="275" r:id="rId22"/>
    <p:sldId id="276" r:id="rId23"/>
    <p:sldId id="277" r:id="rId24"/>
    <p:sldId id="278" r:id="rId25"/>
    <p:sldId id="287" r:id="rId26"/>
    <p:sldId id="288" r:id="rId27"/>
    <p:sldId id="279" r:id="rId28"/>
    <p:sldId id="280"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60" d="100"/>
          <a:sy n="60" d="100"/>
        </p:scale>
        <p:origin x="-768"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7T07:24:07.6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12750 9103,'0'0,"25"0,-25 0,25 0,-25 0,24 0,1 0,0 0,25 0,-26 0,1 0,-25 0,25 0,0 0,0 0,-1 0,-24 0,25 0,0 0,0 0,-25 0,25 0,-1 0,-24 0,25 0,-25 0,25 0,0 0,-25 0,25 0,24 0,-49 0,25 0,0 0,0 0,-25 0,24 0,-24 0,25 0,25 0,0 0,-26 0,1 0,0 0,0 0,-25 0,25 0,-1 25,-24-25,25 0,-25 0,50 0,-25 0,-1 0,1 0,-25 25,25-25,0 0,-25 0,25 25,-25-25,24 0,26 0,-25 0,0 0,24-25,1 0,74-49,-124 74,25 0,-25 0,49 0,-49 0,25 0,0 0,0 0,-25 0,24 0,-24 0,50 0,-25 0,0 0,24 0,1 0,-25 0,0 25,-1-25,-24 0,50 0,0 0,-1 0,1 0,-1 0,-24 0,0 0,0 0,-25 0,25 0,-1 0,26 0,0 0,-1 0,-49 0,50 0,-50 0,25 0,-25 0,49 0,-24 0,49 24,-24-24,0 0,-50 0,24 0,1 0,0 0,25 0,-1 0,1 0,0 0,-26 0,26 0,-25 0,0 0,24 0,26 0,-26 0,1 0,-25 0,24 0,-49 0,25 0,0 0,0 0,24 0,-24 0,49 0,-74 0,25 0,50 0,24 0,-25 0,-24 0,-25 0,24 25,-24-25,0 0,25 0,24 0,-49 0,0 0,24 0,-24 0,-25 25,50-25,-26 0,26 0,0 0,24 0,-49 0,0 0,24 0,-24 0,0 0,49 0,-24 0,24 0,-49 0,0 0,0 0,0 0,-1 0,26 0,0 0,-1 0,-24 0,25 0,-26 0,1 0,-25 0,25 0,0 0,0 0,-1 0,51 0,-50 0,-1 0,1 0,-25 0,25 0,0 0,-25 0,25 0,-25 0,24 0,1 0,-25 0,25 0,0 0,0 0,-25 0,24 0,-24 0,25 0,-25 0,50-25,-50 25,25 0,-25 0,24 0,-24-25,0 25,0 0,0-24,0-1,-24 25,24-25,0 25,0 0,0-25,0 0,0 25,0-25,-25 25,25-24,0 24,0-25,0 0,0 0,0-24,0-1,0 0,0 26,0 24,0-25,0 25,0 0,0 25,0-25,-25 0,0 24,25-24,-25 50,25-50,0 25,0-25,-24 49,-1-24,25 25,0-25,0-1,0-24,-25 0,0 0,25 0,-25 0,25 0,-24 0,24 0,-25 0,0 0,0 0,25 0,-49-24,24 24,0 0,25-25,-25 0,25 25,-25 0,1-25,24 25,0 0,-25-25,25 25,-25 0,0 0,25 0,-25 0,1 0,24 0,-25 0,0 0,25 0,0 0,-25 0,25 0,0 0,-25 25,1-25,24 0,-25 25,0-25,0 25,0-25,25 0,-24 0,-1 0,25 0,-25 0,25 0,-25 0,25 0,-25 0,25 0,-24 0,24 0,-25 0,0 0,0 0,0 0,0 0,-24 0,-26 0,1 0,24-25,26 25,-26-25,25 25,25 0,-25 0,1 0,-1 0,0 0,0 0,0 0,1 0,24 0,-25 0,25 0,-25 0,25 0,-25 0,0 0,25 0,-24 0,-1 0,0 0,-25 0,26 0,-1 0,0 0,25 0,-25 0,25 25,-25-25,-24 25,24-25,0 0,-25 0,1 0,24 0,-25-25,-24 25,-25 0,74 0,-25 0,26 0,-1 0,25 0,-50-25,1 25,-1 0,25 0,-24 0,24-25,0 25,25 0,-25 0,0 0,1 0,24 0,-50 0,0 0,26 0,-26 0,0 0,50 0,-25 0,1 0,24 0,-50-24,25 24,-24 0,-1 0,25 0,25 0,-25 0,25 0,0-25,0 25,0 25,0-25,-24 0,-1 0,-25 0,1 0,-1 0,25 0,0 0,-24 0,-1 0,-24 0,24 0,25 0,-24 0,49 0,-25 0,0 0,0 0,1 0,-1-25,-25 25,25 0,1 0,-26 0,50 0,-25 0,0 0,0 0,1-25,-1 25,0 0,-49 0,49 0,0 0,0-25,25 25,-25 0,25 25,-24-25,-1 25,0 0,-25-25,26 0,-1 0,0 0,-25 0,1 0,-26 24,1 1,24-25,26 0,-1 0,0 0,25 0,-25 0,0 0,-24 0,24 0,0 0,-25 25,50-25,-24 0,24 0,-25 25,0-25,25 0,0 0,-25 0,25 0,0 25,-25-25,25 0,0 0,-24 0,-1 24,0 1,0-25,-24 0,49 0,-25 0,25 0,-25 0,25 0,-25 0,0 0,25 0,-24 0,24 0,0 0,-25 0,0-25,0 1,0 24,-24-25,49 0,-25 25,25 0,-25 0,25-25,0 25,0-25,0 25,0-24,0-1,0 25,0-25,0 25,0-50,0 50,0-24,0-1,0 0,0 25,0-25,0 25,0-25,0 1,0 24,0-25,0 25,0-25,0 25,0-25,0 25,0-25,-25 25,1 0,24 0,-25 0,25 0,-25 0,0 0,25 0,-25 0,25 0,0 0,25 0,0 0,-25 0,25 0,-25 0,25 0,-1 0,-24 0,25 0,-25 0,25 0,-25 0,25 0,0 0,-25 0,24 0,-24 0,25 0,0 0,-25 0,0 0,25 0,-25 0,25 0,-25 0,24 0,1 0,-25 0,25 0,-25 0,25 0,0-24,-25 24,24 0,-24 0,25 0,-25 0,25 0,0 0,0 0,-25 0,24 0,1 0,-25 0,25 0,-25 0,0-25,25 25,0 0,-25 0,24 0,-24 0,25 0,-25 0,25 0,0 0,-25 0,25 0,-25 0,25 0,-1 0,-24 0,25 0,-25 0,25 0,-25 0,25 0,0 0,-25 0,24 0,-24 0,25 0,-25 0,25-25,-25 25,25 0,-25 25,0-25,25 0,-25 0,24 0,1 0,0 0,-25 0,25 0,0 0,-25 0,24 0,-24 25,25-25,0 0,-25 0,25 0,-25 0,25 0,-25 0,24 0,1 0,-25 0,25 0,-25 0,25 0,0 0,-25 0,24 24,-24-24,25 0,0 0,0 0,-25 0,25 0,-25 0,24 0,1 0,-25 0,25 0,-25 0,25 0,-25 0,25 0,-1 0,1 0,-25 0,25 0,0 0,-25 0,25 0,-25 0,25 0,-1 0,-24 0,25 0,-25 0,25 0,-25 0,25 0,0 0,-25 0,24 0,-24 0,25 0,0 0,-25 0,25 0,0 0,-1 25,1-25,0 0,0 0,0 0,-1 0,1 25,-25-25,25 0,0 0,-25 25,25-25,-1 0,1 0,0 0,0 0,0 0,-1 25,1-25,-25 0,25 0,-25 0,25 0,0 0,-25 24,24-24,-24 0,25 0,-25 0,50 0,-25 0,-1 0,-24 0,25 25,-25-25,25 0,0 25,-25-25,0 0,-25 0,0 25,0-25,-24 25,24-25,0 0,0 0,1 0,-26 0,0 0,1 0,-1 24,1-24,49 0,-25 0,0 0,0 0,0 0,-24 0,24 0,-25 0,26 0,-1 0,0 0,25 0,-50 0,26 0,-1 0,-25 0,1 25,24-25,0 0,-25 0,50 0,-49 0,24 0,-25 0,1 25,-1-25,25 0,0 0,1 0,24 25,-50-25,50 0,-25 0,-24 0,-1 0,25 0,0 25,25-1,-24-24,-1 0,25 25,0-25,-25 0,25 0,0 0,-25 25,0-25,25 50,0-50,0 24,0 1,0 0,0-25,-24 0,-26 0,25 0,-24 0,-1 0,50 0,-25 0,-24 0,24 0,-25 0,25 0,0 0,1 0,24 0,-25 0,25 0,-25 0,0 0,25 0,-25 0,1 0,-1 0,0 0,0 25,0-25,25 0,-24 0,24 25,-25-25,0 0,25 25,-25-25,25 0,-25 0,25 0,-24 0,-1 24,25-24,-25 0,25 0,-25 0,0 0,25 0,-24 0,24 25,0-25,0 25,-25-25,25 0,0 0,0 25,-25-25,0 0,25 0,0 0,-25 0,25 0,-24 0,-1 0,25 25,0-25,-25 24,25-24,0 0,0 0,0 0,25 0,0 0,-25 0,24 0,-24 0,25 0,0 0,-25 0,0-24,25 24,-25 0,25 0,-25 0,24 0,1 0,-25 0,25 0,-25 0,25 0,0 0,-25 0,0 0,24 0,-24 0,25 0,-25 0,25 0,0 0,-25 0,25 0,-25 0,24 0,1 0,-25 0,0 0,25 0,-25 0,0 24,25-24,-25 0,25 0,-1 0,-24 0,25 0,-25 0,25 0,-25 0,25 0,0 0,-25 0,24 0,-24 0,25 0,0 0,-25 0,25 0,-25 0,25 0,-25 0,25 0,-1 0,-24 0,25 0,-25 0,25 0,0 0,-25 0,25 0,-25 0,24 0,-24 0,25 0,0 0,-25-24,0-1,25 25,-25 0,0 0,25 0,-1 0,-24 0,25 0,-25 0,25 0,-25 0,25 0,0 0,-25 0,24 0,-24 0,25 0,0 0,-25 0,25 0,-25 0,25 0,-25 0,24 0,1 0,-25 0,25 25,-25-25,25 0,0 0,-25 0,0 0,24 0,-24 0,25 0,-25 0,25 0,0 0,-25 0,25 0,-25 0,24 0,1 0,-25 0,25 0,-25 0,25 0,-25 0,25 0,-1 0,-24 0,25 0,-25 0,25 0,0 0,-25 0,0 0,25 0,-25 0,25 0,-25 0,24 0,1 0,-25 0,25 0,-25 0,25 0,0 0,-1 0,-24 0,25 0,-25 0,25 0,0 0,-25 0,49-25,-49 25,25 0,0 0,0 0,-25 0,0 0,25 0,-25 0,24 0,-24 0,50 0,-50 0,25 0,0 0,-1 0,-24 0,25 0,-25 0,25 0,0 0,-25 0,25 0,-25 0,24 0,-24 0,25 0,0 0,-25 0,25 0,-25 0,25 0,-1 0,-24 0,25 0,-25 0,25 0,-25 0,50 0,-50 0,24 0,-24 0,25 0,0 0,-25 0,25 0,-25 0,25 0,-1 0,1 0,0 0,0 0,-25 0,25 0,-25 0,25 0,-1 0,-24 0,25 0,0 0,0 0,0 0,-25 0,24 0,1 0,-25 0,25 0,-25 0,25 0,0 0,-25 0,24 0,-24 0,25 0,-25 0,50 0,-50 0,25 0,-25 0,24 0,1 0,0 0,0 0,0 0,-1 0,1 0,-25 0,25 0,-25 0,25 0,0 0,24 0,-49 0,25 0,0 0,-25 0,25 0,-1 0,-24 0,25 0,-25 0,25 0,0 0,0 0,-25 0,49 0,-24 0,0 0,-25 0,25 0,-25 0,25 0,-25 0,24 0,1 0,-25 0,25 0,0 0,0 0,-25-25,24 25,-24 0,25 0,-25 0,25 0,0 0,-25 0,25 0,-25 0,0 0,49 0,-24 0,0 0,0 0,-25-25,0 25,24 0</inkml:trace>
</inkml:ink>
</file>

<file path=ppt/ink/ink1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6:19.0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8905,'0'0,"0"-25,0 25,25 0,-25 0,25 0,-25 0,50 0,-26 0,1 0,-25 0,25 0,-25 0,0 0,25 0,0 0,-25-25,0 25,0 0</inkml:trace>
</inkml:ink>
</file>

<file path=ppt/ink/ink1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6:44.2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12750 9103,'0'0,"25"0,-25 0,25 0,-25 0,24 0,1 0,0 0,25 0,-26 0,1 0,-25 0,25 0,0 0,0 0,-1 0,-24 0,25 0,0 0,0 0,-25 0,25 0,-1 0,-24 0,25 0,-25 0,25 0,0 0,-25 0,25 0,24 0,-49 0,25 0,0 0,0 0,-25 0,24 0,-24 0,25 0,25 0,0 0,-26 0,1 0,0 0,0 0,-25 0,25 0,-1 25,-24-25,25 0,-25 0,50 0,-25 0,-1 0,1 0,-25 25,25-25,0 0,-25 0,25 25,-25-25,24 0,26 0,-25 0,0 0,24-25,1 0,74-49,-124 74,25 0,-25 0,49 0,-49 0,25 0,0 0,0 0,-25 0,24 0,-24 0,50 0,-25 0,0 0,24 0,1 0,-25 0,0 25,-1-25,-24 0,50 0,0 0,-1 0,1 0,-1 0,-24 0,0 0,0 0,-25 0,25 0,-1 0,26 0,0 0,-1 0,-49 0,50 0,-50 0,25 0,-25 0,49 0,-24 0,49 24,-24-24,0 0,-50 0,24 0,1 0,0 0,25 0,-1 0,1 0,0 0,-26 0,26 0,-25 0,0 0,24 0,26 0,-26 0,1 0,-25 0,24 0,-49 0,25 0,0 0,0 0,24 0,-24 0,49 0,-74 0,25 0,50 0,24 0,-25 0,-24 0,-25 0,24 25,-24-25,0 0,25 0,24 0,-49 0,0 0,24 0,-24 0,-25 25,50-25,-26 0,26 0,0 0,24 0,-49 0,0 0,24 0,-24 0,0 0,49 0,-24 0,24 0,-49 0,0 0,0 0,0 0,-1 0,26 0,0 0,-1 0,-24 0,25 0,-26 0,1 0,-25 0,25 0,0 0,0 0,-1 0,51 0,-50 0,-1 0,1 0,-25 0,25 0,0 0,-25 0,25 0,-25 0,24 0,1 0,-25 0,25 0,0 0,0 0,-25 0,24 0,-24 0,25 0,-25 0,50-25,-50 25,25 0,-25 0,24 0,-24-25,0 25,0 0,0-24,0-1,-24 25,24-25,0 25,0 0,0-25,0 0,0 25,0-25,-25 25,25-24,0 24,0-25,0 0,0 0,0-24,0-1,0 0,0 26,0 24,0-25,0 25,0 0,0 25,0-25,-25 0,0 24,25-24,-25 50,25-50,0 25,0-25,-24 49,-1-24,25 25,0-25,0-1,0-24,-25 0,0 0,25 0,-25 0,25 0,-24 0,24 0,-25 0,0 0,0 0,25 0,-49-24,24 24,0 0,25-25,-25 0,25 25,-25 0,1-25,24 25,0 0,-25-25,25 25,-25 0,0 0,25 0,-25 0,1 0,24 0,-25 0,0 0,25 0,0 0,-25 0,25 0,0 0,-25 25,1-25,24 0,-25 25,0-25,0 25,0-25,25 0,-24 0,-1 0,25 0,-25 0,25 0,-25 0,25 0,-25 0,25 0,-24 0,24 0,-25 0,0 0,0 0,0 0,0 0,-24 0,-26 0,1 0,24-25,26 25,-26-25,25 25,25 0,-25 0,1 0,-1 0,0 0,0 0,0 0,1 0,24 0,-25 0,25 0,-25 0,25 0,-25 0,0 0,25 0,-24 0,-1 0,0 0,-25 0,26 0,-1 0,0 0,25 0,-25 0,25 25,-25-25,-24 25,24-25,0 0,-25 0,1 0,24 0,-25-25,-24 25,-25 0,74 0,-25 0,26 0,-1 0,25 0,-50-25,1 25,-1 0,25 0,-24 0,24-25,0 25,25 0,-25 0,0 0,1 0,24 0,-50 0,0 0,26 0,-26 0,0 0,50 0,-25 0,1 0,24 0,-50-24,25 24,-24 0,-1 0,25 0,25 0,-25 0,25 0,0-25,0 25,0 25,0-25,-24 0,-1 0,-25 0,1 0,-1 0,25 0,0 0,-24 0,-1 0,-24 0,24 0,25 0,-24 0,49 0,-25 0,0 0,0 0,1 0,-1-25,-25 25,25 0,1 0,-26 0,50 0,-25 0,0 0,0 0,1-25,-1 25,0 0,-49 0,49 0,0 0,0-25,25 25,-25 0,25 25,-24-25,-1 25,0 0,-25-25,26 0,-1 0,0 0,-25 0,1 0,-26 24,1 1,24-25,26 0,-1 0,0 0,25 0,-25 0,0 0,-24 0,24 0,0 0,-25 25,50-25,-24 0,24 0,-25 25,0-25,25 0,0 0,-25 0,25 0,0 25,-25-25,25 0,0 0,-24 0,-1 24,0 1,0-25,-24 0,49 0,-25 0,25 0,-25 0,25 0,-25 0,0 0,25 0,-24 0,24 0,0 0,-25 0,0-25,0 1,0 24,-24-25,49 0,-25 25,25 0,-25 0,25-25,0 25,0-25,0 25,0-24,0-1,0 25,0-25,0 25,0-50,0 50,0-24,0-1,0 0,0 25,0-25,0 25,0-25,0 1,0 24,0-25,0 25,0-25,0 25,0-25,0 25,0-25,-25 25,1 0,24 0,-25 0,25 0,-25 0,0 0,25 0,-25 0,25 0,0 0,25 0,0 0,-25 0,25 0,-25 0,25 0,-1 0,-24 0,25 0,-25 0,25 0,-25 0,25 0,0 0,-25 0,24 0,-24 0,25 0,0 0,-25 0,0 0,25 0,-25 0,25 0,-25 0,24 0,1 0,-25 0,25 0,-25 0,25 0,0-24,-25 24,24 0,-24 0,25 0,-25 0,25 0,0 0,0 0,-25 0,24 0,1 0,-25 0,25 0,-25 0,0-25,25 25,0 0,-25 0,24 0,-24 0,25 0,-25 0,25 0,0 0,-25 0,25 0,-25 0,25 0,-1 0,-24 0,25 0,-25 0,25 0,-25 0,25 0,0 0,-25 0,24 0,-24 0,25 0,-25 0,25-25,-25 25,25 0,-25 25,0-25,25 0,-25 0,24 0,1 0,0 0,-25 0,25 0,0 0,-25 0,24 0,-24 25,25-25,0 0,-25 0,25 0,-25 0,25 0,-25 0,24 0,1 0,-25 0,25 0,-25 0,25 0,0 0,-25 0,24 24,-24-24,25 0,0 0,0 0,-25 0,25 0,-25 0,24 0,1 0,-25 0,25 0,-25 0,25 0,-25 0,25 0,-1 0,1 0,-25 0,25 0,0 0,-25 0,25 0,-25 0,25 0,-1 0,-24 0,25 0,-25 0,25 0,-25 0,25 0,0 0,-25 0,24 0,-24 0,25 0,0 0,-25 0,25 0,0 0,-1 25,1-25,0 0,0 0,0 0,-1 0,1 25,-25-25,25 0,0 0,-25 25,25-25,-1 0,1 0,0 0,0 0,0 0,-1 25,1-25,-25 0,25 0,-25 0,25 0,0 0,-25 24,24-24,-24 0,25 0,-25 0,50 0,-25 0,-1 0,-24 0,25 25,-25-25,25 0,0 25,-25-25,0 0,-25 0,0 25,0-25,-24 25,24-25,0 0,0 0,1 0,-26 0,0 0,1 0,-1 24,1-24,49 0,-25 0,0 0,0 0,0 0,-24 0,24 0,-25 0,26 0,-1 0,0 0,25 0,-50 0,26 0,-1 0,-25 0,1 25,24-25,0 0,-25 0,50 0,-49 0,24 0,-25 0,1 25,-1-25,25 0,0 0,1 0,24 25,-50-25,50 0,-25 0,-24 0,-1 0,25 0,0 25,25-1,-24-24,-1 0,25 25,0-25,-25 0,25 0,0 0,-25 25,0-25,25 50,0-50,0 24,0 1,0 0,0-25,-24 0,-26 0,25 0,-24 0,-1 0,50 0,-25 0,-24 0,24 0,-25 0,25 0,0 0,1 0,24 0,-25 0,25 0,-25 0,0 0,25 0,-25 0,1 0,-1 0,0 0,0 25,0-25,25 0,-24 0,24 25,-25-25,0 0,25 25,-25-25,25 0,-25 0,25 0,-24 0,-1 24,25-24,-25 0,25 0,-25 0,0 0,25 0,-24 0,24 25,0-25,0 25,-25-25,25 0,0 0,0 25,-25-25,0 0,25 0,0 0,-25 0,25 0,-24 0,-1 0,25 25,0-25,-25 24,25-24,0 0,0 0,0 0,25 0,0 0,-25 0,24 0,-24 0,25 0,0 0,-25 0,0-24,25 24,-25 0,25 0,-25 0,24 0,1 0,-25 0,25 0,-25 0,25 0,0 0,-25 0,0 0,24 0,-24 0,25 0,-25 0,25 0,0 0,-25 0,25 0,-25 0,24 0,1 0,-25 0,0 0,25 0,-25 0,0 24,25-24,-25 0,25 0,-1 0,-24 0,25 0,-25 0,25 0,-25 0,25 0,0 0,-25 0,24 0,-24 0,25 0,0 0,-25 0,25 0,-25 0,25 0,-25 0,25 0,-1 0,-24 0,25 0,-25 0,25 0,0 0,-25 0,25 0,-25 0,24 0,-24 0,25 0,0 0,-25-24,0-1,25 25,-25 0,0 0,25 0,-1 0,-24 0,25 0,-25 0,25 0,-25 0,25 0,0 0,-25 0,24 0,-24 0,25 0,0 0,-25 0,25 0,-25 0,25 0,-25 0,24 0,1 0,-25 0,25 25,-25-25,25 0,0 0,-25 0,0 0,24 0,-24 0,25 0,-25 0,25 0,0 0,-25 0,25 0,-25 0,24 0,1 0,-25 0,25 0,-25 0,25 0,-25 0,25 0,-1 0,-24 0,25 0,-25 0,25 0,0 0,-25 0,0 0,25 0,-25 0,25 0,-25 0,24 0,1 0,-25 0,25 0,-25 0,25 0,0 0,-1 0,-24 0,25 0,-25 0,25 0,0 0,-25 0,49-25,-49 25,25 0,0 0,0 0,-25 0,0 0,25 0,-25 0,24 0,-24 0,50 0,-50 0,25 0,0 0,-1 0,-24 0,25 0,-25 0,25 0,0 0,-25 0,25 0,-25 0,24 0,-24 0,25 0,0 0,-25 0,25 0,-25 0,25 0,-1 0,-24 0,25 0,-25 0,25 0,-25 0,50 0,-50 0,24 0,-24 0,25 0,0 0,-25 0,25 0,-25 0,25 0,-1 0,1 0,0 0,0 0,-25 0,25 0,-25 0,25 0,-1 0,-24 0,25 0,0 0,0 0,0 0,-25 0,24 0,1 0,-25 0,25 0,-25 0,25 0,0 0,-25 0,24 0,-24 0,25 0,-25 0,50 0,-50 0,25 0,-25 0,24 0,1 0,0 0,0 0,0 0,-1 0,1 0,-25 0,25 0,-25 0,25 0,0 0,24 0,-49 0,25 0,0 0,-25 0,25 0,-1 0,-24 0,25 0,-25 0,25 0,0 0,0 0,-25 0,49 0,-24 0,0 0,-25 0,25 0,-25 0,25 0,-25 0,24 0,1 0,-25 0,25 0,0 0,0 0,-25-25,24 25,-24 0,25 0,-25 0,25 0,0 0,-25 0,25 0,-25 0,0 0,49 0,-24 0,0 0,0 0,-25-25,0 25,24 0</inkml:trace>
</inkml:ink>
</file>

<file path=ppt/ink/ink1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7:24.949"/>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12775 11683,'0'0,"25"0,-25 0,24 0,1 0,0 0,0 0,-25 0,25 0,-1 0,-24 0,25 0,0 0,0 0,0 0,-1 0,1 0,-25 0,25 0,-25 0,25 0,0 0,-25 0,24 0,-24 0,25 0,0 0,0 0,0 0,-1 0,1 0,0 0,-25 0,25 0,-25 25,25-25,-1 0,1 0,25 0,-50 0,50 0,-50 0,24 0,1 0,0 0,0 0,-25 0,25 0,-1 0,26 0,-25-25,0 25,-25 0,0 0,0 25,0 0,0-25,-25 0,-25 0,1 0,24 0,0 0,-49 0,-26 0,26 0,49 0,-25 0,1 0,-1 0,-24 0,24 24,25-24,-24 0,24 0,0 0,25 0,-25 0,25 25,-24-25,-1 0,25 25,-25-25,25 0,-25 0,25 25,0-25,-25 0,1 0,24 0,-25 25,25-25,-25 0,25 0,0 0,25 24,-25-24,49 0,-24 0,0 0,-25 0,25 0,0 0,-1 0,1 0,0 0,49 0,-24 0,0 0,-26 0,1 0,25 0,24 0,-49 0,0 0,24 25,-49-25,25 0,-25 0,25 0,0 0,-25 25,0 0,0-25,-25 0,-25 0,1 0,-1 0,25 0,1 0,-1 0,0 0,0 0,-24 0,24 0,-50 25,75-25,-49 24,49-24,-25 25,0 0,0 0,25-25,-24 0,24 0,-50 25,50-1,-50-24,50 25,-24-25,24 25,0-25,-25 0,0 25,25-25,-25 0,25 0,0 0,0 0,25 0,0 0,-25 0,25 0,-1 0,1 0,-25 0,25 0,-25 0,25 0,0 0,-1 0,-24 0,25 0,0 0,0 0,-25 0,25 0,-1 0,-24 0,25 0,-25 0,25 0,0 0,0 0,-25 0,49 0,-49 0,25 0,-25 0,25 0,0 0,-1 0,1 0,-25 0,50 0,-50 0,49 0,-49 0,25 0,-25 0,50 0,-50 0,25 0,-25 0,25 0,-25 0,49 0,-49 0,25 0,0 0,0 0,-25 0,24 0,-24 0,25 0,0 0,-25 0,25 0,-25 0,49 0,-49 0,25-25,-25 25,25 25,0-25,-25 0,25 25,-1-25,1 0,-25 25,25-25,-25 0,25 0,0 0,-1 0,1 0,0 0,25 0,-50 0,24 0,1 24,0-24,-25 0,25 0,-25 0,49 0,-49 0,25 0,0 0,0 0,0 0,-25 0,24 0,1 0,-25 0,25 0,-25 0,25 0,0 0,-25 0,25 0,-1 0,1 0,0 0,0 0,0 0,-25 0,24 0,-24 0,25 0,0 0,-25 0,25 0,24 0,-24 0,0 0,0 0,-25 0,25 0,-1 0,-24 0,25 0,0-24,0 24,0 0,-1 0,1 0,0 0,0 0,0 0,-25 0,49 0,-24 0,0-25,0 25,-1 0,-24 0,25 0,-25 0,50 0,-1 0,-24 0,-25 0,25 0,0 25,-25-25,25 0,-1 0,1 0,0 0,0 0,0 0,0 0,-1 0,-24 0,25 0,0 0,0 0,24 0,-24 0,0 0,0 0,0 0,-1 0,1 0,0 0,25 0,-26-25,26 0,0 25,-26 0,-24 0,25 0,0 0,-25 0,25 0,0 0,-1 0,26 0,-25 0,-25 0,49 0,-49 0,50 0,-50 0,25 0,-25 0,49 0,1 0,0 0,-25 0,24 0,-24 0,-25 0,50 0,-50 0,24 0,-24 0,25 0,0 0,25 0,-1-50,1 25,-25 25,49 0,-49 0,24 0,1 0,0 0,-26 0,1 0,0 0,0 0,0 25,-25-25,49 0,-24 0,25 0,-1 0,1 0,0 0,-50 0,49-25,-49 25,0 0,25 0,-25 0,50 0,-26 0,26 0,0-24,-50 24,24 0,-24 0,0 0,0 0,-49 0,-1 24,1-24,-1 25,50-25,-25 0,0 0,25 0,0 0,-49-25,-1 25,50-24,-25 24,25 0,0 0,25-25,0 25,25 0,-26 0,1 0,-25 0,50-25,-50 25,49-25,-49 25,25 0,0 0,0-25,0 25,-1 0,-24 0,0-24,0 24,0-25,0 0,0 0,0 25,0-25,0 25,0-24,0-51,0 26,0 24,0 25,0-25,0 25,0-25,-24 25,24 0,-25 0,0 0,25 0,-25 0,0 0,1 0,-1 0,25 0,-25 0,0 0,25 0,-25 0,1 0,-1 0,-25 0,50 0,-25 0,0-25,1 25,-26 0,0 0,26-24,-26 24,25 0,25 0,-49 0,49 0,-25 0,-25-25,1 25,24 0,-50 0,51 0,24 0,-50 0,50 0,-50 0,1 0,49 0,-25 0,-25 0,26 0,-26 0,0 0,26 0,-1 0,0 0,0 0,0 0,0 0,-24 0,24 0,-25 0,50 0,-49 0,49 0,-25 0,25 0,-50 0,50 0,-24-25,-1 25,25 0,-50 0,25 0,1 0,-26 0,50 0,-25 0,25 0,-25 0,25-25,-24 25,24 0,0 0,0 0,-25 25,-25-25,25 50,-49-50,49 24,-24-24,24 0,-25 0,25 0,-24 0,-1 0,25 0,0 0,1 0,24 0,-25-24,0 24,25 0,-25 0,25 0,-49-25,49 25,-25 0,-25 0,50 0,-25 0,1 0,-1 0,25 0,-25-25,25 25,-50 0,50-25,-24 25,-26 0,0 0,26 0,-1 0,0 0,0 0,25 0,-25 0,1 0,24 25,-25-25,-25 0,1 0,24 0,-25 0,25 0,25 0,-24 0,-1 0,25 0,-25 0,0 0,0 0,1 0,24 0,-50 0,25 0,0 0,25 0,-25 0,25 0,-24 0,-1 0,25 0,-25 0,0 0,0 0,-24 25,49-25,-25 0,0 0,0 0,25 0,-24 25,24-25,-25 0,25 0,-50 0,50 24,-49-24,24 0,25 0,-50 0,50 0,-25 0,25 0,-24 0,-1 0,25 25,-25-25,25 0,-25 0,0 0,1 0,24 0,-50 0,50 0,-25 0,25 0,-25 0,1 0,24 0,-25 0,25 0,-25 0,25 0,-25 0,0 0,25 0,-24 0,-1 0,0 0,25 0,-25 0,25 0,-25 0,25 0,0 0,0 0,0 0,25 0,-25 0,25 0,0 0,-25 0,25 0,-25 0,0 0,24 0,-24 0,25 0,0 0,-25 0,25 0,-25 0,49 0,-49 0,25 0,-25 0,25 0,0 0,-25 0,25 0,-25 0,24 0,1 0,0 0,25 0,-26 0,1 0,-25 0,25-25,0 25,-25 0,25 0,24-24,-24 24,25-25,-26-25,1 50,0 0,0 0,-25 0,25 0,-25 0,49 0,-24-25,0 25,24-24,-24 24,0 0,0 0,-25 0,25 0,0 0,-25 0,24 0,-24 0,25 0,0 24,0-24,0 0,-1 0,1 0,0 0,-25 0,25 0,-25 25,25-25,-1 0,-24 0,25 0,-25 0,25 0,-25 0,25 0,0 0,-1 0,-24 0,25 0,-25 0,25 0,-25 0,25 0,-25 0,0 0,25 0,-1 0,-24 0,25 0,0 0,0 0,0 0,-25 0,24 0,-24 0,25 0,0 0,-25 0,25 0,-25 0,25 0,-1 0,-24 0,25 0,0 0,0 0,24 0,-49 0,25 0,-25 0,25 0,-25 0,25 0,0 0,-25 0,24 0,-24 0,25 0,0 25,-25-25,25 0,-25 25,25-25,-25 0,25 0,-1 25,1-25,0 0,0 0,-25 0,25 0,-25 0,24 0,1 0,-25 0,25 0,-25 0,25 0,0 0,-25 0,24 0,-24-25,0 25,25 0,-25 0,25 0,-25 0,-50 0,50 0,-24 0,-1-25,0 25,25 0,-25 0,25 0,-25 0,25-25,0 25,-24 0,-1 0,25 0,-25 0,25 0,-25 0,0 0,25 0,-24 0,24 0,0 0,-25 0,25 25,-25-25,0 0,25 0,0 0,0 0,0 0,25 0,-25 0,25 25,-25-25,49 0,-49 0,25 0,0 0,0 0,-25 0,25 0,-25 0,24 0,-24 0,25 0,0 0,-25 0,25 0,0 0,-1 0,1 0,-25 0,25 0,0 0,-25 0,25 0,-25 0,24 0,1 0,-25 0,0 0,-25 0,1 0,24 0,-50 0,0 25,1-1,-1-24,1 0,24 0,0 0,-25 0,1 0,-1 0,0 0,1 0,24 0,-25 0,-24 0,0 0,-1 0,26 0,-26 0,26 0,-26 0,26 0,-1 0,0 0,50 0,0 0,-24 0,24 0,0 0,0 0,-25 0,0 0,0 0,-24 0,-1 0,0 0,26 0,24 0,-50 0,50-24,-25 24,25 0,-50 0,26 0,-1 0,-25 0,25 0,1 0,24 0,-25 0,25 0,-25-25,0 25,25 0,0 0,-25 0,25 0,-24 0,24 0,-25 0,0 0,0 0,25 0,-25 0,1 0,24 0,-25 0,25 0,-25 0,0-25,25 25,-25 0,25 0,-24 0,24 0,-50 0,0 0,-24 0,24 0,26 0,-26 0,25 0,0 0,25 0,-24 0,-1 0,0 0,-25 0,25 0,1 0,-1 0,25 0,-25 0,0 0,25 0,-25 0,25 0,-24 0,24-25,-25 25,0 0,0 0,25 0,-25 0,1 0,-1 0,25 0,-25 0,0 0,25 0,-25 0,25 0,-24 0,-1 0,25 0,-25 0,25 0,-25 0,25 0,-25 0,1 0,24 0,-25 0,25 0,-25 0,0 0,25 0,-25 0,25 0,-24 0,24 0,-25 0,0 0,25 0,-25 0,25 0,0 0,25 0,0 0,-25 0,25 0,-25 0,24 0,-24 0,25 0,0 0,-25 0,25 0,0 0,-1 0,-24 0,25 0,-25 0,25 0,0 0,-25 0,25 0,-25 0,24 0,-24 0,25 0,0 0,0 0,0 0,-1 0,-24 0,25 0,-25 0,25 0,0 0,-25 0,25 0,-1 0,1 0,0 0,-25 0,25 0,0 0,-25 0,24 0,-24 0,25 0,-25 0,50 0,-50 0,50 0,-50 0,24-25,-24 25,25 0,-25 0,25 0,0 0,-25 0,25 0,24 0,-24 0,0 0,-25 0,25 0,-25 0,24 0,1 0,-25 0,25 0,-25 0,25 0,-25 0,49 0,-49 0,50 0,-50 0,25 0,-25 0,0-24,25 24,-25 0,49-25,1 25,-50 0,0 0,25 0,-1 0,-24 0,25 0,0 0,0 0,0 0,-25 0,24 0,1 0,-25 0,25 0,-25 0,25 0,0 0,-25 0,24 0,1 0,0 0,-25 0,25 0,-25 0,25 0,-25 25,25-25,-1 0,-24 0,25 0,0 0,0 0,0 24,-25-24,24 0,1 25,-25-25,25 25,-25-25,25 0,-25 25,25-25,-1 25,-24-25,25 24,-25 1,0 0,0-25,0 50,0-50,0 24,0-24,-25 0,1 25,-26 0,25 0,-49-25,-50 49,24-49,51 0,-1 0,25 0,1 0,-26 0,0 0,-24 0,24 0,26 0,-26 0,25 0,0 25,1-25,-1 0,-25 0,-24 0,24 0,1 0,24 0,0 0,25 0,-25 0,0 0,25 0,-24 0,-1 0,0 0,0 0,25 0,0 0,25 0,-25 0,25 25,0-25,-1 25,26-25,24 25,26 24,-26-24,0 0,50 0,0-25,-24 0,-26 0,75 0,-25 0,-25 0,-24 0,-26 0,-24 0,25 0,49 0,25 0,-50 0,-24 0,-1 0,-24 0,-25 0,50-25,-25 0,-1 25,26 0,-25 0,0 0,-1 0,1 0,25 0,24 0,26-25,-76 25,26 0,0 0,49 0,-25 0,1 0,-51 0,26 0,-25 0,49 0,1 0,24 0,-74 0,-1 0,1 0,0 0,0 0,49 0,-24-25,24 25,-49 0,25 0,-25 0,-25 0,49 0,-49 0,25 0,49 0,-49 0,0 0,25 0,-50 0,24 0,-24 0,25 0,-25 0,25 0,0 0,-25 0,25 0,-1 0,1 0,25 0,-25 0,-1 0,-24 0,25 0,-25 0,25 0,-25 0,25 0,0 0,-25 0,24 0,-24 0,50 0,-25-24,0 24,24 0,-49-25,0 25,50 0,-50 0,25-25,-25 25,25 0,-25 0,24 0,-24 0,25 0,-25 0,25 0,-25-25,0 25,0 0,0 0,0 0,0 0,-25 0,0 0,1 25,-51-25,1 0,49 0,-25 0,-24 0,-1 0,26 0,24 0,0 0,0 0,1-25,24 25,-25 0,0 0,0-25,0 1,-49-1,24 25,-24-25,49 0,-24 25,-1 0,0 0,1 25,-26 0,1-25,49 25,0-1,25-24,-25 0,25 0,0 0,0 25,-24-25,-1 25,-25-25,1 0,-51 0,26 0,0 0,-26 0,-48 0,73 0,1-25,24 0,1 1,-1-1,-25 0,1 25,24-25,-24 25,49 0,0-25,-24 25,49 0,-25-24,0 24,0 0,25 0,-24 0,24 0,-25 0,0 0,25 0,-25 24,0 1,1 0,24 0,-25-25,0 25,0-25,25 49,-25-49,25 25,-24-25,24 0,0 0,0 25,-25-25,25 0,-25 25,25-25,-50 0,50 0,-24 0,24 0,-25 0,0 0,25-25,0 25,0 0,0-25,0 25,0-25</inkml:trace>
</inkml:ink>
</file>

<file path=ppt/ink/ink1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7:55.429"/>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12750 13692,'0'0,"25"25,-25-25,25 0,-25 0,24 0,-24 0,25 0,0 0,0 0,-25 0,25 0,-1 0,-24 0,25 0,-25 0,25 0,0 0,-25 0,25 0,-25 0,49 0,-49 0,25 0,-25 0,25 0,-25 0,25 0,-1 0,-24 0,25 0,-25 0,25 0,0 0,0 0,-1 0,1 0,-25 0,25 0,-25 0,25 0,0 0,-25 0,24 0,-24 0,25 0,0 0,0 0,0 0,0 0,-25 0,24 0,-24 0,25 0,-25 0,25 0,0 0,0-25,-25 25,0 0,24 0,1 25,-25-25,25 25,0-25,0 0,-25 0,24 0,-24 0,25 0,0 0,-25 0,25 0,-25 0,25 0,-25 25,24-25,1 0,-25 0,25 0,0 0,0 0,-1 0,-24 0,25 0,0 0,-25 0,0 0,25 0,-25 0,25 0,-1 0,1 0,-25 0,25 0,0-25,0 25,-1-25,1 25,-25 0,25-25,-25 25,25-25,0 25,-1-24,1 24,0 0,0-25,0 25,24-25,-24 25,0 0,-25 0,25 0,0 0,-1 0,-24 0,25-25,0 25,0 0,24 0,-24 0,0 0,0 0,-25 0,25 0,-25 0,24 0,1 25,0-25,0 25,24 0,-24-25,0 0,-25 0,25 0,0 0,-25 0,24 0,1 0,0 0,25 0,-1 0,-24 0,25-25,-50 0,0 25,24 0,1 0,0 0,-25 0,25 0,0 0,-1 0,1 0,-25 0,25 0,0 0,25 0,-1 0,1 0,-25 0,24 0,-24 0,0 0,24 0,-24 0,0 0,0 0,0 0,-1 0,26 0,-50 0,25 0,0 0,-1 0,1 0,25 0,-1 0,1 0,-25-25,0 25,-25 0,24 0,-24 0,25 0,25 0,-1 0,-24 0,0 0,-25 0,0-25,25 25,0 0,-75 0,0 0,1 0,-26 0,51 0,-1 0,-25 0,25 0,-24 0,24 0,-49 0,74 0,-25 0,0 0,0 0,-24 0,24 0,-25 0,25 0,-24 0,24 0,0 0,0 0,1 0,-26 0,50 0,-25 0,-24 0,24 0,0 0,0 0,25 0,-25 0,0 0,25 0,-24 0,24 0,-50 0,50 0,-25 0,-24 0,49 0,-50 0,25 0,25 0,-25 0,1 0,24 0,-25 0,25 0,-25 0,0 0,0 0,-24 0,-1 0,25 0,1 0,24 0,-25 0,0 0,25 0,-99 75,0 98,24-73,26-51,24-49,0 0,-49 0,-1 0,-24 0,49 0,1 0,24-25,-25 1,50 24,-49 0,49-25,-25 25,25 0,-50 0,25 0,-24 0,24 0,25 0,-25 0,0-25,25 25,0-25,-24 25,-1 0,0 0,-25 0,1 0,24 0,0 0,-24 0,49-25,-25 25,-25 0,50 0,-49 0,24 0,0 0,-25 0,50 0,-25 0,25 0,-24 0,-1 0,25 0,-25 0,25 0,-25 0,0-24,-24 24,-26 0,51-25,-1 25,-25 0,50 0,-25 0,25-25,-24 25,24 0,-50 0,25 0,0-25,-24 25,49 0,-25 0,25-25,0 25,-25 0,25 0,0 0,25 0,-25 0,25 0,-25 0,25 0,-1 0,-24 0,25 0,-25 0,25 0,0 0,0 0,-25 0,49 0,-49 0,25 0,-25 0,25 0,0 0,-25 0,24 0,-24 0,0 0,25 0,-25 0,50 0,-50 0,25 0,-1 0,1-24,-25 24,25 0,-25 0,25 0,0 0,-25 0,24 0,-24 0,25 0,-25 0,25 0,0 0,-25 0,25 0,-25 0,25 0,-1 0,-24 0,25 0,-25 0,25 0,-25 0,25 0,0 0,-25-25,24 25,1 0,0 0,-25 0,25 0,-25 0,25 0,-1 0,-24 0,25 0,-25 0,25 0,-25 0,25 0,0 0,-25 0,24-25,-24 25,25 0,0 0,-25 0,25 0,-25 0,25 0,-25 0,24 0,1 0,-25 0,25 0,-25 0,25 0,0 0,-25 0,24 0,-24 0,25 0,-25 0,25 0,0 0,-25 0,25 0,-25 0,24 0,1-25,0 25,-25 0,25 0,0 0,-25 0,24 0,-24 0,25 0,-25-25,25 25,0 0,-25 0,25 0,-25 0,25 0,-25 0,24 0,-24 0,25 0,0 0,0 0,-25 25,0-25,0 50,0-1,0 1,0 0,0 24,0-24,0-1,0-24,0 0,0 0,0-1,0 26,0-50,0 25,0-25,0 0,-25 0,-25 0,26 0,-1 0,25 0,-25 0,25 0,-25 0,0 0,0 0,25 0,-49 0,49 0,-25 0,25 0,-25 0,25 0,-25 0,1 0,24 0,-25 0,25 0,-50 0,25 0,1 0,-1 25,25-25,-25 0,0 0,25 0,-25 0,25 0,-49 0,24 0,0 0,0 0,1 0,-1 0,0 0,25 0,-25 0,0 0,25 0,-24 0,-51 24,50-24,1 0,-1 0,0 0,25 0,-25 0,25 0,-25 0,25 0,-24 0,-1 0,-25 0,25 0,0 0,1 25,24-25,-25 0,0 25,0-25,25 0,0 0,-25 0,1 25,24 0,0-1,0-24,-25 0,25 0,-25 0,25 0,-25 0,0 0,1 0,-1 0,-25 0,25 0,1 0,-1 0,0 0,0 0,25 0,-25 0,25 0,-24 25,24-25,-25 0,25 0,-25 25,0-25,0 25,1-25,-1 0,0 0,0 0,0 0,25 0,-24 0,24 0,-25 0,25 0,0-25,0 25,0-25,0 25,0-25,0 1,0 24,0-25,0 25,0-25,0 25,0-50,0 50,0-49,0 49,0-25,0 0,0 25,0-25,0 1,0-1,0 25,0-50,0 50,0-25,0 1,25 24,-1 0,-24 0,25 0,-25 0,25 0,-25 0,25 0,0 0,24 0,-49 0,50 0,24 0,-24 0,-1 0,-24 0,0 0,25 0,49 0,-25-25,-24 25,-1 0,1 0,25 0,-26 0,-24-25,0 25,-25 0,0 0,0 0,-25 25,0 0,-24 49,-1-24,25-1,-25-24,-74 25,50-26,24 1,26-25,-26 0,50 25,-50-25,50 25,-74 0,49-1,-24-24,-1 25,25-25,0 25,1-25,24 0,0 0,-25 0,25 0,0 0,0 0,0-25,0 0,0 1,0-1,0 0,0-25,0 50,0-24,0-1,0 0,0 25,0 0,0-25,0 25,25 0,-25 0,49 0,-24 0,0 0,0 0,-1 0,1 0,0 0,0 0,-25 0,25 0,-1 0,1 0,-25 0,-25 0,25 0,-24 0,-26 0,25 0,0 0,-49 0,49 0,0 0,1 0,24 0,-25 0,0 0,25 25,-25-25,25 0,-25 0,25 0,0 0,0-25,0 25,0-25,0-24,0 24,0-25,0-24,0 0,0 49,0 25,0-25,0 0,0 25,0-25,0 1,0-1,0 25,25 0,25 0,-1 25,-24-25,0 0,0 0,0 0,-1 0,51 0,-26 24,1-24,0 0,24 0,50 25,-25 0,1 25,-26-26,75 125,49 0,-49-25,-50-25,-49-49,-1-50,1 0,0 0,-1 0,26 0,-26 0,-24-25,0 25,25-25,-26 0,1 25,-25-24,25 24,0 0,-25 0,0 0,-25 24,-25 1,-74 25,0 0,50-26,-75 1,0 0,50-25,49 0,1 0,24 0,-25 0,1 0,-26 0,1 0,24 0,-24 0,24 0,1 0,24 0,-25 0,-49 0,74 0,0-25,-24 25,49 0,-25 0,25 0,0 0,-25 0,25 0,0-25,-25 25,25-24,-24 24,24-25,0 25,-25 0,25-25,0 25,-25 0,0 0,0 0,1 0,-1 0,0 0,25 0,-25 0,25 0,-25 0,25 0,0 25,0-25,0 25,0-25,0 0,0 0,25 0,0 0,0 24,-25-24,49 0,-49 0,25 0,-25 0,25 0,-25 0,25 0,-25 0,25 0,-25 0,24 25,1-25,0 0,25 0,-26 0,1 0,0 0,0 0,-25 0,25 0,49 0,-24 0,-26 0,1 0,25 0,-50 0,25 0,0 0,24 0,1 0,-25 0,-1 0,26 0,-25 0,0 0,24 0,26 0,-26 0,1 0,-25 0,24 0,-24 0,0 0,24 0,26 0,-75 0,0 25,49-25,-24 0,0 0,0 0,0 0,-1 0,51 0,-1-25,-24-24,0 49,24-25,-24 0,24 25,-49 0,24 0,-49 0,25 0,0 0,0 0,-25 0,25 0,-25 0,24 0,-24 0,25 0,0 0,0 0,0 0,24 0,1 0,-25 0,-1 0,-24-25,25 25,-25 0,25 0,0 0,-25 0,25 0,24 0,-24 0,0 0,24 0,-24-25,0 25,-25 0,25 0,0 0,0 0,-1 0,1 0,25-25,-25 25,-25 0,49 0,-49 0,50 0,-25 0,-1-24,26 24,0 0,-50 0,24 0,1 0,-25 0,25 0,-25 0,25 0,-25 0,49-25,-24 25,25-50,24 50,-24 0,-50-25,25 25,-1 0,-24 0,25 0,-25 0,25 0,0 0,24 0,1 0,-50 0,25 0,-25 0,25 0,-25 0,25 0,-25-24,0 24,0-25,0-25,0 25,0 1,0 24,0-25,0 25,0-25,0 25,0-25,0 0,0 25,0-24,0-1,0 0,0 25,0-25,0-24,0 24,0 0,0 25,0 0,-25 50,-25-1,-24-24,24 25,25-26,-24 1,24 0,-50 0,1-25,24 0,1 0,24 0,-25 0,50 0,-24 0,24 0,-50-25,25 25,-24 0,-1 0,-24 0,24 0,25 0,-24 0,-1 0,-74 0,74 0,-24 0,49 0,0 0,25 0,-25 0,1 0,-1 0,25 0,-50 0,50 0,-49 0,-1 0,0 0,1 0,24 0,0 0,25 0,-25 0,25 0,-24 0,-1 0,25 0,-25 0,25 0,-25 0,0 0,25 0,-24 0,-1 0,0 0,0 0,25 25,0-25,0 25,0-1,0-24,0 0,0 25,0-25,25 0,0 0,0 0,-25 0,49 0,-49 0,25 0,-25 0,25 0,-25 0,49 0,-24 0,25 0,-1-25,-24 1,0 24,0 0,0 0,-25 0,24 0,-24 0,50 0,0 0,-26 0,1 0,25 0,-50-25,25 25,-25 0,49 0,1 0,-1 0,-24 0,25 0,-50 0,50-25,-50 25,24 0,26 0,-25 0,0 0,-1-25,1 25,0 0,-25 0,25 0,-25 0,25 0,-1 0,-24-25,25 25,0 0,0 0,0 0,-1 0,1 0,-25 0,25 0,-25 0,25 0,0 0,-1 0,-24 0,25 0,0 0,-50 0,0 0,-24 0,-50-24,-1-1,26 0,0 25,-50-25,24 25,26 0,-1 0,1-25,0 25,-1 0,-24 0,49 0,1 0,-1 0,25 0,1 0,-26 0,25 0,0 0,25 0,-24 0,24 25,-50-25,25 0,0 0,-49 0,0 0,-1 0,25 0,26 0,-1 0,25 0,-25 0,25 0,-25 0,25-25,-49 25,-1 25,-49-25,49 0,-49 25,-50 25,25-1,50-24,-1 0,-49 0,25 24,25-49,24 25,0-25,50 0,-24 0,-1 0,25 0,0 0,0 25,0-25,0 25,0-25,0 49,25-49</inkml:trace>
</inkml:ink>
</file>

<file path=ppt/ink/ink1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6:16.8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8633,'0'0,"0"0,0 0,25 0,-25 0,25 0,-25 0,25 0,0 0,-25 0,24 0,-24 25,25-25,0 0,-25 0,25 0,-25 0,25 0,-25 0,24 0,1 0,-25 0,25 0,25 0,-26 0,1 0,-25 0,25 0,-25 0,25 0,0 0,-25 0,24 0,-24 0,25 0,-25-25,25 25,0 0,0 0,-1 0,1 0,-25 0,25 0,-25 0,0-25,25 25,0 0,-25 0,24 0,-24 0,50 0,-25 0,0 0,-1 0,-24 0,25 0,0 0,-25 0,25 0,0 0,-1 0,26 0,-25-24,0 24,-1 0,-24 0,50 0,-50 0,50 0,-50 0,24 0,-24 0,25 0,-25 0,25 0,0 0,-25 0,25 0,-25 0,24 0,1 0,-25 0,25 0,0 0,0 0,-1 0,1 0,0 0,-25 0,25 0,-25 0,25 0,-25 0,49 0,-24 0,0 0,0 0,-25 0,24 0,1 0,0 0,-25 0,25 0,0 0,-1 0,1 0,0 0,25-25,-50 25,24 0,1 0,-25 0,25 0,-25 0,50 0,-26 0,1-25,25 25,-25 0,-25 0,24 0,1-25,0 25,-25 0,50 0,-26-25,26 0,0 25,-50 0,0 0,49 0,-24 0,0 0,0 0,-25 0,24 0,1 0,-25 0,25 0,0 25,0-25,-25 0,24 0,26 0,-25 0,0 0,-1 0,-24 0,25 0,0 0,0 0,-25 0,49 0,-24 0,0 0,0 0,0 0,-1 25,-24-25,25 0,0 0,25 0,-26 0,26 0,-25 0,0 0,-1 0,-24 0,25 0,0 0,0 0,0 0,24 0,1 0,-25 0,-1 0,26 0,-50 0,25 0,-25 0,49 0,-49 0,50 0,-25 0,49 0,-74 0,25 0,0 0,0 0,-25 0,24 0,-24 0,50 0,0 0,-26 0,1 0,0 0,0 0,-25 0,25 0,-1 0,1 0,0-25,25 25,-26 0,51 0,-75 0,25 25,-25 0,0-25,49 0,-24 0,0 0,24 0,1 0,-25 0,0 0,24 0,-24 25,25-25,-1 0,-24 0,0 0,0 0,-25 0,24 0,-24 0,50 0,-50 0,50 0,-1 0,-24 0,0 0,24 0,-49 0,25 0,0 0,-25 0,25 0,0 0,-1 0,1 0,25 0,-25 0,-1 0,1 0,-25 0,25 0,-25 0,25 0,0 0,-25 0,24 0,-24 0,25 0,0 0,25 0,-26 0,1 0,-25 0,25 0,-25 0,25 0,-25 0,25 0,-1 0,-24 25,0-25,25 0,-25 0,25 0,0 0,24 0,-49 0,0 24</inkml:trace>
</inkml:ink>
</file>

<file path=ppt/ink/ink1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6:19.0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8905,'0'0,"0"-25,0 25,25 0,-25 0,25 0,-25 0,50 0,-26 0,1 0,-25 0,25 0,-25 0,0 0,25 0,0 0,-25-25,0 25,0 0</inkml:trace>
</inkml:ink>
</file>

<file path=ppt/ink/ink1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6:44.2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12750 9103,'0'0,"25"0,-25 0,25 0,-25 0,24 0,1 0,0 0,25 0,-26 0,1 0,-25 0,25 0,0 0,0 0,-1 0,-24 0,25 0,0 0,0 0,-25 0,25 0,-1 0,-24 0,25 0,-25 0,25 0,0 0,-25 0,25 0,24 0,-49 0,25 0,0 0,0 0,-25 0,24 0,-24 0,25 0,25 0,0 0,-26 0,1 0,0 0,0 0,-25 0,25 0,-1 25,-24-25,25 0,-25 0,50 0,-25 0,-1 0,1 0,-25 25,25-25,0 0,-25 0,25 25,-25-25,24 0,26 0,-25 0,0 0,24-25,1 0,74-49,-124 74,25 0,-25 0,49 0,-49 0,25 0,0 0,0 0,-25 0,24 0,-24 0,50 0,-25 0,0 0,24 0,1 0,-25 0,0 25,-1-25,-24 0,50 0,0 0,-1 0,1 0,-1 0,-24 0,0 0,0 0,-25 0,25 0,-1 0,26 0,0 0,-1 0,-49 0,50 0,-50 0,25 0,-25 0,49 0,-24 0,49 24,-24-24,0 0,-50 0,24 0,1 0,0 0,25 0,-1 0,1 0,0 0,-26 0,26 0,-25 0,0 0,24 0,26 0,-26 0,1 0,-25 0,24 0,-49 0,25 0,0 0,0 0,24 0,-24 0,49 0,-74 0,25 0,50 0,24 0,-25 0,-24 0,-25 0,24 25,-24-25,0 0,25 0,24 0,-49 0,0 0,24 0,-24 0,-25 25,50-25,-26 0,26 0,0 0,24 0,-49 0,0 0,24 0,-24 0,0 0,49 0,-24 0,24 0,-49 0,0 0,0 0,0 0,-1 0,26 0,0 0,-1 0,-24 0,25 0,-26 0,1 0,-25 0,25 0,0 0,0 0,-1 0,51 0,-50 0,-1 0,1 0,-25 0,25 0,0 0,-25 0,25 0,-25 0,24 0,1 0,-25 0,25 0,0 0,0 0,-25 0,24 0,-24 0,25 0,-25 0,50-25,-50 25,25 0,-25 0,24 0,-24-25,0 25,0 0,0-24,0-1,-24 25,24-25,0 25,0 0,0-25,0 0,0 25,0-25,-25 25,25-24,0 24,0-25,0 0,0 0,0-24,0-1,0 0,0 26,0 24,0-25,0 25,0 0,0 25,0-25,-25 0,0 24,25-24,-25 50,25-50,0 25,0-25,-24 49,-1-24,25 25,0-25,0-1,0-24,-25 0,0 0,25 0,-25 0,25 0,-24 0,24 0,-25 0,0 0,0 0,25 0,-49-24,24 24,0 0,25-25,-25 0,25 25,-25 0,1-25,24 25,0 0,-25-25,25 25,-25 0,0 0,25 0,-25 0,1 0,24 0,-25 0,0 0,25 0,0 0,-25 0,25 0,0 0,-25 25,1-25,24 0,-25 25,0-25,0 25,0-25,25 0,-24 0,-1 0,25 0,-25 0,25 0,-25 0,25 0,-25 0,25 0,-24 0,24 0,-25 0,0 0,0 0,0 0,0 0,-24 0,-26 0,1 0,24-25,26 25,-26-25,25 25,25 0,-25 0,1 0,-1 0,0 0,0 0,0 0,1 0,24 0,-25 0,25 0,-25 0,25 0,-25 0,0 0,25 0,-24 0,-1 0,0 0,-25 0,26 0,-1 0,0 0,25 0,-25 0,25 25,-25-25,-24 25,24-25,0 0,-25 0,1 0,24 0,-25-25,-24 25,-25 0,74 0,-25 0,26 0,-1 0,25 0,-50-25,1 25,-1 0,25 0,-24 0,24-25,0 25,25 0,-25 0,0 0,1 0,24 0,-50 0,0 0,26 0,-26 0,0 0,50 0,-25 0,1 0,24 0,-50-24,25 24,-24 0,-1 0,25 0,25 0,-25 0,25 0,0-25,0 25,0 25,0-25,-24 0,-1 0,-25 0,1 0,-1 0,25 0,0 0,-24 0,-1 0,-24 0,24 0,25 0,-24 0,49 0,-25 0,0 0,0 0,1 0,-1-25,-25 25,25 0,1 0,-26 0,50 0,-25 0,0 0,0 0,1-25,-1 25,0 0,-49 0,49 0,0 0,0-25,25 25,-25 0,25 25,-24-25,-1 25,0 0,-25-25,26 0,-1 0,0 0,-25 0,1 0,-26 24,1 1,24-25,26 0,-1 0,0 0,25 0,-25 0,0 0,-24 0,24 0,0 0,-25 25,50-25,-24 0,24 0,-25 25,0-25,25 0,0 0,-25 0,25 0,0 25,-25-25,25 0,0 0,-24 0,-1 24,0 1,0-25,-24 0,49 0,-25 0,25 0,-25 0,25 0,-25 0,0 0,25 0,-24 0,24 0,0 0,-25 0,0-25,0 1,0 24,-24-25,49 0,-25 25,25 0,-25 0,25-25,0 25,0-25,0 25,0-24,0-1,0 25,0-25,0 25,0-50,0 50,0-24,0-1,0 0,0 25,0-25,0 25,0-25,0 1,0 24,0-25,0 25,0-25,0 25,0-25,0 25,0-25,-25 25,1 0,24 0,-25 0,25 0,-25 0,0 0,25 0,-25 0,25 0,0 0,25 0,0 0,-25 0,25 0,-25 0,25 0,-1 0,-24 0,25 0,-25 0,25 0,-25 0,25 0,0 0,-25 0,24 0,-24 0,25 0,0 0,-25 0,0 0,25 0,-25 0,25 0,-25 0,24 0,1 0,-25 0,25 0,-25 0,25 0,0-24,-25 24,24 0,-24 0,25 0,-25 0,25 0,0 0,0 0,-25 0,24 0,1 0,-25 0,25 0,-25 0,0-25,25 25,0 0,-25 0,24 0,-24 0,25 0,-25 0,25 0,0 0,-25 0,25 0,-25 0,25 0,-1 0,-24 0,25 0,-25 0,25 0,-25 0,25 0,0 0,-25 0,24 0,-24 0,25 0,-25 0,25-25,-25 25,25 0,-25 25,0-25,25 0,-25 0,24 0,1 0,0 0,-25 0,25 0,0 0,-25 0,24 0,-24 25,25-25,0 0,-25 0,25 0,-25 0,25 0,-25 0,24 0,1 0,-25 0,25 0,-25 0,25 0,0 0,-25 0,24 24,-24-24,25 0,0 0,0 0,-25 0,25 0,-25 0,24 0,1 0,-25 0,25 0,-25 0,25 0,-25 0,25 0,-1 0,1 0,-25 0,25 0,0 0,-25 0,25 0,-25 0,25 0,-1 0,-24 0,25 0,-25 0,25 0,-25 0,25 0,0 0,-25 0,24 0,-24 0,25 0,0 0,-25 0,25 0,0 0,-1 25,1-25,0 0,0 0,0 0,-1 0,1 25,-25-25,25 0,0 0,-25 25,25-25,-1 0,1 0,0 0,0 0,0 0,-1 25,1-25,-25 0,25 0,-25 0,25 0,0 0,-25 24,24-24,-24 0,25 0,-25 0,50 0,-25 0,-1 0,-24 0,25 25,-25-25,25 0,0 25,-25-25,0 0,-25 0,0 25,0-25,-24 25,24-25,0 0,0 0,1 0,-26 0,0 0,1 0,-1 24,1-24,49 0,-25 0,0 0,0 0,0 0,-24 0,24 0,-25 0,26 0,-1 0,0 0,25 0,-50 0,26 0,-1 0,-25 0,1 25,24-25,0 0,-25 0,50 0,-49 0,24 0,-25 0,1 25,-1-25,25 0,0 0,1 0,24 25,-50-25,50 0,-25 0,-24 0,-1 0,25 0,0 25,25-1,-24-24,-1 0,25 25,0-25,-25 0,25 0,0 0,-25 25,0-25,25 50,0-50,0 24,0 1,0 0,0-25,-24 0,-26 0,25 0,-24 0,-1 0,50 0,-25 0,-24 0,24 0,-25 0,25 0,0 0,1 0,24 0,-25 0,25 0,-25 0,0 0,25 0,-25 0,1 0,-1 0,0 0,0 25,0-25,25 0,-24 0,24 25,-25-25,0 0,25 25,-25-25,25 0,-25 0,25 0,-24 0,-1 24,25-24,-25 0,25 0,-25 0,0 0,25 0,-24 0,24 25,0-25,0 25,-25-25,25 0,0 0,0 25,-25-25,0 0,25 0,0 0,-25 0,25 0,-24 0,-1 0,25 25,0-25,-25 24,25-24,0 0,0 0,0 0,25 0,0 0,-25 0,24 0,-24 0,25 0,0 0,-25 0,0-24,25 24,-25 0,25 0,-25 0,24 0,1 0,-25 0,25 0,-25 0,25 0,0 0,-25 0,0 0,24 0,-24 0,25 0,-25 0,25 0,0 0,-25 0,25 0,-25 0,24 0,1 0,-25 0,0 0,25 0,-25 0,0 24,25-24,-25 0,25 0,-1 0,-24 0,25 0,-25 0,25 0,-25 0,25 0,0 0,-25 0,24 0,-24 0,25 0,0 0,-25 0,25 0,-25 0,25 0,-25 0,25 0,-1 0,-24 0,25 0,-25 0,25 0,0 0,-25 0,25 0,-25 0,24 0,-24 0,25 0,0 0,-25-24,0-1,25 25,-25 0,0 0,25 0,-1 0,-24 0,25 0,-25 0,25 0,-25 0,25 0,0 0,-25 0,24 0,-24 0,25 0,0 0,-25 0,25 0,-25 0,25 0,-25 0,24 0,1 0,-25 0,25 25,-25-25,25 0,0 0,-25 0,0 0,24 0,-24 0,25 0,-25 0,25 0,0 0,-25 0,25 0,-25 0,24 0,1 0,-25 0,25 0,-25 0,25 0,-25 0,25 0,-1 0,-24 0,25 0,-25 0,25 0,0 0,-25 0,0 0,25 0,-25 0,25 0,-25 0,24 0,1 0,-25 0,25 0,-25 0,25 0,0 0,-1 0,-24 0,25 0,-25 0,25 0,0 0,-25 0,49-25,-49 25,25 0,0 0,0 0,-25 0,0 0,25 0,-25 0,24 0,-24 0,50 0,-50 0,25 0,0 0,-1 0,-24 0,25 0,-25 0,25 0,0 0,-25 0,25 0,-25 0,24 0,-24 0,25 0,0 0,-25 0,25 0,-25 0,25 0,-1 0,-24 0,25 0,-25 0,25 0,-25 0,50 0,-50 0,24 0,-24 0,25 0,0 0,-25 0,25 0,-25 0,25 0,-1 0,1 0,0 0,0 0,-25 0,25 0,-25 0,25 0,-1 0,-24 0,25 0,0 0,0 0,0 0,-25 0,24 0,1 0,-25 0,25 0,-25 0,25 0,0 0,-25 0,24 0,-24 0,25 0,-25 0,50 0,-50 0,25 0,-25 0,24 0,1 0,0 0,0 0,0 0,-1 0,1 0,-25 0,25 0,-25 0,25 0,0 0,24 0,-49 0,25 0,0 0,-25 0,25 0,-1 0,-24 0,25 0,-25 0,25 0,0 0,0 0,-25 0,49 0,-24 0,0 0,-25 0,25 0,-25 0,25 0,-25 0,24 0,1 0,-25 0,25 0,0 0,0 0,-25-25,24 25,-24 0,25 0,-25 0,25 0,0 0,-25 0,25 0,-25 0,0 0,49 0,-24 0,0 0,0 0,-25-25,0 25,24 0</inkml:trace>
</inkml:ink>
</file>

<file path=ppt/ink/ink1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7:24.949"/>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12775 11683,'0'0,"25"0,-25 0,24 0,1 0,0 0,0 0,-25 0,25 0,-1 0,-24 0,25 0,0 0,0 0,0 0,-1 0,1 0,-25 0,25 0,-25 0,25 0,0 0,-25 0,24 0,-24 0,25 0,0 0,0 0,0 0,-1 0,1 0,0 0,-25 0,25 0,-25 25,25-25,-1 0,1 0,25 0,-50 0,50 0,-50 0,24 0,1 0,0 0,0 0,-25 0,25 0,-1 0,26 0,-25-25,0 25,-25 0,0 0,0 25,0 0,0-25,-25 0,-25 0,1 0,24 0,0 0,-49 0,-26 0,26 0,49 0,-25 0,1 0,-1 0,-24 0,24 24,25-24,-24 0,24 0,0 0,25 0,-25 0,25 25,-24-25,-1 0,25 25,-25-25,25 0,-25 0,25 25,0-25,-25 0,1 0,24 0,-25 25,25-25,-25 0,25 0,0 0,25 24,-25-24,49 0,-24 0,0 0,-25 0,25 0,0 0,-1 0,1 0,0 0,49 0,-24 0,0 0,-26 0,1 0,25 0,24 0,-49 0,0 0,24 25,-49-25,25 0,-25 0,25 0,0 0,-25 25,0 0,0-25,-25 0,-25 0,1 0,-1 0,25 0,1 0,-1 0,0 0,0 0,-24 0,24 0,-50 25,75-25,-49 24,49-24,-25 25,0 0,0 0,25-25,-24 0,24 0,-50 25,50-1,-50-24,50 25,-24-25,24 25,0-25,-25 0,0 25,25-25,-25 0,25 0,0 0,0 0,25 0,0 0,-25 0,25 0,-1 0,1 0,-25 0,25 0,-25 0,25 0,0 0,-1 0,-24 0,25 0,0 0,0 0,-25 0,25 0,-1 0,-24 0,25 0,-25 0,25 0,0 0,0 0,-25 0,49 0,-49 0,25 0,-25 0,25 0,0 0,-1 0,1 0,-25 0,50 0,-50 0,49 0,-49 0,25 0,-25 0,50 0,-50 0,25 0,-25 0,25 0,-25 0,49 0,-49 0,25 0,0 0,0 0,-25 0,24 0,-24 0,25 0,0 0,-25 0,25 0,-25 0,49 0,-49 0,25-25,-25 25,25 25,0-25,-25 0,25 25,-1-25,1 0,-25 25,25-25,-25 0,25 0,0 0,-1 0,1 0,0 0,25 0,-50 0,24 0,1 24,0-24,-25 0,25 0,-25 0,49 0,-49 0,25 0,0 0,0 0,0 0,-25 0,24 0,1 0,-25 0,25 0,-25 0,25 0,0 0,-25 0,25 0,-1 0,1 0,0 0,0 0,0 0,-25 0,24 0,-24 0,25 0,0 0,-25 0,25 0,24 0,-24 0,0 0,0 0,-25 0,25 0,-1 0,-24 0,25 0,0-24,0 24,0 0,-1 0,1 0,0 0,0 0,0 0,-25 0,49 0,-24 0,0-25,0 25,-1 0,-24 0,25 0,-25 0,50 0,-1 0,-24 0,-25 0,25 0,0 25,-25-25,25 0,-1 0,1 0,0 0,0 0,0 0,0 0,-1 0,-24 0,25 0,0 0,0 0,24 0,-24 0,0 0,0 0,0 0,-1 0,1 0,0 0,25 0,-26-25,26 0,0 25,-26 0,-24 0,25 0,0 0,-25 0,25 0,0 0,-1 0,26 0,-25 0,-25 0,49 0,-49 0,50 0,-50 0,25 0,-25 0,49 0,1 0,0 0,-25 0,24 0,-24 0,-25 0,50 0,-50 0,24 0,-24 0,25 0,0 0,25 0,-1-50,1 25,-25 25,49 0,-49 0,24 0,1 0,0 0,-26 0,1 0,0 0,0 0,0 25,-25-25,49 0,-24 0,25 0,-1 0,1 0,0 0,-50 0,49-25,-49 25,0 0,25 0,-25 0,50 0,-26 0,26 0,0-24,-50 24,24 0,-24 0,0 0,0 0,-49 0,-1 24,1-24,-1 25,50-25,-25 0,0 0,25 0,0 0,-49-25,-1 25,50-24,-25 24,25 0,0 0,25-25,0 25,25 0,-26 0,1 0,-25 0,50-25,-50 25,49-25,-49 25,25 0,0 0,0-25,0 25,-1 0,-24 0,0-24,0 24,0-25,0 0,0 0,0 25,0-25,0 25,0-24,0-51,0 26,0 24,0 25,0-25,0 25,0-25,-24 25,24 0,-25 0,0 0,25 0,-25 0,0 0,1 0,-1 0,25 0,-25 0,0 0,25 0,-25 0,1 0,-1 0,-25 0,50 0,-25 0,0-25,1 25,-26 0,0 0,26-24,-26 24,25 0,25 0,-49 0,49 0,-25 0,-25-25,1 25,24 0,-50 0,51 0,24 0,-50 0,50 0,-50 0,1 0,49 0,-25 0,-25 0,26 0,-26 0,0 0,26 0,-1 0,0 0,0 0,0 0,0 0,-24 0,24 0,-25 0,50 0,-49 0,49 0,-25 0,25 0,-50 0,50 0,-24-25,-1 25,25 0,-50 0,25 0,1 0,-26 0,50 0,-25 0,25 0,-25 0,25-25,-24 25,24 0,0 0,0 0,-25 25,-25-25,25 50,-49-50,49 24,-24-24,24 0,-25 0,25 0,-24 0,-1 0,25 0,0 0,1 0,24 0,-25-24,0 24,25 0,-25 0,25 0,-49-25,49 25,-25 0,-25 0,50 0,-25 0,1 0,-1 0,25 0,-25-25,25 25,-50 0,50-25,-24 25,-26 0,0 0,26 0,-1 0,0 0,0 0,25 0,-25 0,1 0,24 25,-25-25,-25 0,1 0,24 0,-25 0,25 0,25 0,-24 0,-1 0,25 0,-25 0,0 0,0 0,1 0,24 0,-50 0,25 0,0 0,25 0,-25 0,25 0,-24 0,-1 0,25 0,-25 0,0 0,0 0,-24 25,49-25,-25 0,0 0,0 0,25 0,-24 25,24-25,-25 0,25 0,-50 0,50 24,-49-24,24 0,25 0,-50 0,50 0,-25 0,25 0,-24 0,-1 0,25 25,-25-25,25 0,-25 0,0 0,1 0,24 0,-50 0,50 0,-25 0,25 0,-25 0,1 0,24 0,-25 0,25 0,-25 0,25 0,-25 0,0 0,25 0,-24 0,-1 0,0 0,25 0,-25 0,25 0,-25 0,25 0,0 0,0 0,0 0,25 0,-25 0,25 0,0 0,-25 0,25 0,-25 0,0 0,24 0,-24 0,25 0,0 0,-25 0,25 0,-25 0,49 0,-49 0,25 0,-25 0,25 0,0 0,-25 0,25 0,-25 0,24 0,1 0,0 0,25 0,-26 0,1 0,-25 0,25-25,0 25,-25 0,25 0,24-24,-24 24,25-25,-26-25,1 50,0 0,0 0,-25 0,25 0,-25 0,49 0,-24-25,0 25,24-24,-24 24,0 0,0 0,-25 0,25 0,0 0,-25 0,24 0,-24 0,25 0,0 24,0-24,0 0,-1 0,1 0,0 0,-25 0,25 0,-25 25,25-25,-1 0,-24 0,25 0,-25 0,25 0,-25 0,25 0,0 0,-1 0,-24 0,25 0,-25 0,25 0,-25 0,25 0,-25 0,0 0,25 0,-1 0,-24 0,25 0,0 0,0 0,0 0,-25 0,24 0,-24 0,25 0,0 0,-25 0,25 0,-25 0,25 0,-1 0,-24 0,25 0,0 0,0 0,24 0,-49 0,25 0,-25 0,25 0,-25 0,25 0,0 0,-25 0,24 0,-24 0,25 0,0 25,-25-25,25 0,-25 25,25-25,-25 0,25 0,-1 25,1-25,0 0,0 0,-25 0,25 0,-25 0,24 0,1 0,-25 0,25 0,-25 0,25 0,0 0,-25 0,24 0,-24-25,0 25,25 0,-25 0,25 0,-25 0,-50 0,50 0,-24 0,-1-25,0 25,25 0,-25 0,25 0,-25 0,25-25,0 25,-24 0,-1 0,25 0,-25 0,25 0,-25 0,0 0,25 0,-24 0,24 0,0 0,-25 0,25 25,-25-25,0 0,25 0,0 0,0 0,0 0,25 0,-25 0,25 25,-25-25,49 0,-49 0,25 0,0 0,0 0,-25 0,25 0,-25 0,24 0,-24 0,25 0,0 0,-25 0,25 0,0 0,-1 0,1 0,-25 0,25 0,0 0,-25 0,25 0,-25 0,24 0,1 0,-25 0,0 0,-25 0,1 0,24 0,-50 0,0 25,1-1,-1-24,1 0,24 0,0 0,-25 0,1 0,-1 0,0 0,1 0,24 0,-25 0,-24 0,0 0,-1 0,26 0,-26 0,26 0,-26 0,26 0,-1 0,0 0,50 0,0 0,-24 0,24 0,0 0,0 0,-25 0,0 0,0 0,-24 0,-1 0,0 0,26 0,24 0,-50 0,50-24,-25 24,25 0,-50 0,26 0,-1 0,-25 0,25 0,1 0,24 0,-25 0,25 0,-25-25,0 25,25 0,0 0,-25 0,25 0,-24 0,24 0,-25 0,0 0,0 0,25 0,-25 0,1 0,24 0,-25 0,25 0,-25 0,0-25,25 25,-25 0,25 0,-24 0,24 0,-50 0,0 0,-24 0,24 0,26 0,-26 0,25 0,0 0,25 0,-24 0,-1 0,0 0,-25 0,25 0,1 0,-1 0,25 0,-25 0,0 0,25 0,-25 0,25 0,-24 0,24-25,-25 25,0 0,0 0,25 0,-25 0,1 0,-1 0,25 0,-25 0,0 0,25 0,-25 0,25 0,-24 0,-1 0,25 0,-25 0,25 0,-25 0,25 0,-25 0,1 0,24 0,-25 0,25 0,-25 0,0 0,25 0,-25 0,25 0,-24 0,24 0,-25 0,0 0,25 0,-25 0,25 0,0 0,25 0,0 0,-25 0,25 0,-25 0,24 0,-24 0,25 0,0 0,-25 0,25 0,0 0,-1 0,-24 0,25 0,-25 0,25 0,0 0,-25 0,25 0,-25 0,24 0,-24 0,25 0,0 0,0 0,0 0,-1 0,-24 0,25 0,-25 0,25 0,0 0,-25 0,25 0,-1 0,1 0,0 0,-25 0,25 0,0 0,-25 0,24 0,-24 0,25 0,-25 0,50 0,-50 0,50 0,-50 0,24-25,-24 25,25 0,-25 0,25 0,0 0,-25 0,25 0,24 0,-24 0,0 0,-25 0,25 0,-25 0,24 0,1 0,-25 0,25 0,-25 0,25 0,-25 0,49 0,-49 0,50 0,-50 0,25 0,-25 0,0-24,25 24,-25 0,49-25,1 25,-50 0,0 0,25 0,-1 0,-24 0,25 0,0 0,0 0,0 0,-25 0,24 0,1 0,-25 0,25 0,-25 0,25 0,0 0,-25 0,24 0,1 0,0 0,-25 0,25 0,-25 0,25 0,-25 25,25-25,-1 0,-24 0,25 0,0 0,0 0,0 24,-25-24,24 0,1 25,-25-25,25 25,-25-25,25 0,-25 25,25-25,-1 25,-24-25,25 24,-25 1,0 0,0-25,0 50,0-50,0 24,0-24,-25 0,1 25,-26 0,25 0,-49-25,-50 49,24-49,51 0,-1 0,25 0,1 0,-26 0,0 0,-24 0,24 0,26 0,-26 0,25 0,0 25,1-25,-1 0,-25 0,-24 0,24 0,1 0,24 0,0 0,25 0,-25 0,0 0,25 0,-24 0,-1 0,0 0,0 0,25 0,0 0,25 0,-25 0,25 25,0-25,-1 25,26-25,24 25,26 24,-26-24,0 0,50 0,0-25,-24 0,-26 0,75 0,-25 0,-25 0,-24 0,-26 0,-24 0,25 0,49 0,25 0,-50 0,-24 0,-1 0,-24 0,-25 0,50-25,-25 0,-1 25,26 0,-25 0,0 0,-1 0,1 0,25 0,24 0,26-25,-76 25,26 0,0 0,49 0,-25 0,1 0,-51 0,26 0,-25 0,49 0,1 0,24 0,-74 0,-1 0,1 0,0 0,0 0,49 0,-24-25,24 25,-49 0,25 0,-25 0,-25 0,49 0,-49 0,25 0,49 0,-49 0,0 0,25 0,-50 0,24 0,-24 0,25 0,-25 0,25 0,0 0,-25 0,25 0,-1 0,1 0,25 0,-25 0,-1 0,-24 0,25 0,-25 0,25 0,-25 0,25 0,0 0,-25 0,24 0,-24 0,50 0,-25-24,0 24,24 0,-49-25,0 25,50 0,-50 0,25-25,-25 25,25 0,-25 0,24 0,-24 0,25 0,-25 0,25 0,-25-25,0 25,0 0,0 0,0 0,0 0,-25 0,0 0,1 25,-51-25,1 0,49 0,-25 0,-24 0,-1 0,26 0,24 0,0 0,0 0,1-25,24 25,-25 0,0 0,0-25,0 1,-49-1,24 25,-24-25,49 0,-24 25,-1 0,0 0,1 25,-26 0,1-25,49 25,0-1,25-24,-25 0,25 0,0 0,0 25,-24-25,-1 25,-25-25,1 0,-51 0,26 0,0 0,-26 0,-48 0,73 0,1-25,24 0,1 1,-1-1,-25 0,1 25,24-25,-24 25,49 0,0-25,-24 25,49 0,-25-24,0 24,0 0,25 0,-24 0,24 0,-25 0,0 0,25 0,-25 24,0 1,1 0,24 0,-25-25,0 25,0-25,25 49,-25-49,25 25,-24-25,24 0,0 0,0 25,-25-25,25 0,-25 25,25-25,-50 0,50 0,-24 0,24 0,-25 0,0 0,25-25,0 25,0 0,0-25,0 25,0-25</inkml:trace>
</inkml:ink>
</file>

<file path=ppt/ink/ink1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7:55.429"/>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12750 13692,'0'0,"25"25,-25-25,25 0,-25 0,24 0,-24 0,25 0,0 0,0 0,-25 0,25 0,-1 0,-24 0,25 0,-25 0,25 0,0 0,-25 0,25 0,-25 0,49 0,-49 0,25 0,-25 0,25 0,-25 0,25 0,-1 0,-24 0,25 0,-25 0,25 0,0 0,0 0,-1 0,1 0,-25 0,25 0,-25 0,25 0,0 0,-25 0,24 0,-24 0,25 0,0 0,0 0,0 0,0 0,-25 0,24 0,-24 0,25 0,-25 0,25 0,0 0,0-25,-25 25,0 0,24 0,1 25,-25-25,25 25,0-25,0 0,-25 0,24 0,-24 0,25 0,0 0,-25 0,25 0,-25 0,25 0,-25 25,24-25,1 0,-25 0,25 0,0 0,0 0,-1 0,-24 0,25 0,0 0,-25 0,0 0,25 0,-25 0,25 0,-1 0,1 0,-25 0,25 0,0-25,0 25,-1-25,1 25,-25 0,25-25,-25 25,25-25,0 25,-1-24,1 24,0 0,0-25,0 25,24-25,-24 25,0 0,-25 0,25 0,0 0,-1 0,-24 0,25-25,0 25,0 0,24 0,-24 0,0 0,0 0,-25 0,25 0,-25 0,24 0,1 25,0-25,0 25,24 0,-24-25,0 0,-25 0,25 0,0 0,-25 0,24 0,1 0,0 0,25 0,-1 0,-24 0,25-25,-50 0,0 25,24 0,1 0,0 0,-25 0,25 0,0 0,-1 0,1 0,-25 0,25 0,0 0,25 0,-1 0,1 0,-25 0,24 0,-24 0,0 0,24 0,-24 0,0 0,0 0,0 0,-1 0,26 0,-50 0,25 0,0 0,-1 0,1 0,25 0,-1 0,1 0,-25-25,0 25,-25 0,24 0,-24 0,25 0,25 0,-1 0,-24 0,0 0,-25 0,0-25,25 25,0 0,-75 0,0 0,1 0,-26 0,51 0,-1 0,-25 0,25 0,-24 0,24 0,-49 0,74 0,-25 0,0 0,0 0,-24 0,24 0,-25 0,25 0,-24 0,24 0,0 0,0 0,1 0,-26 0,50 0,-25 0,-24 0,24 0,0 0,0 0,25 0,-25 0,0 0,25 0,-24 0,24 0,-50 0,50 0,-25 0,-24 0,49 0,-50 0,25 0,25 0,-25 0,1 0,24 0,-25 0,25 0,-25 0,0 0,0 0,-24 0,-1 0,25 0,1 0,24 0,-25 0,0 0,25 0,-99 75,0 98,24-73,26-51,24-49,0 0,-49 0,-1 0,-24 0,49 0,1 0,24-25,-25 1,50 24,-49 0,49-25,-25 25,25 0,-50 0,25 0,-24 0,24 0,25 0,-25 0,0-25,25 25,0-25,-24 25,-1 0,0 0,-25 0,1 0,24 0,0 0,-24 0,49-25,-25 25,-25 0,50 0,-49 0,24 0,0 0,-25 0,50 0,-25 0,25 0,-24 0,-1 0,25 0,-25 0,25 0,-25 0,0-24,-24 24,-26 0,51-25,-1 25,-25 0,50 0,-25 0,25-25,-24 25,24 0,-50 0,25 0,0-25,-24 25,49 0,-25 0,25-25,0 25,-25 0,25 0,0 0,25 0,-25 0,25 0,-25 0,25 0,-1 0,-24 0,25 0,-25 0,25 0,0 0,0 0,-25 0,49 0,-49 0,25 0,-25 0,25 0,0 0,-25 0,24 0,-24 0,0 0,25 0,-25 0,50 0,-50 0,25 0,-1 0,1-24,-25 24,25 0,-25 0,25 0,0 0,-25 0,24 0,-24 0,25 0,-25 0,25 0,0 0,-25 0,25 0,-25 0,25 0,-1 0,-24 0,25 0,-25 0,25 0,-25 0,25 0,0 0,-25-25,24 25,1 0,0 0,-25 0,25 0,-25 0,25 0,-1 0,-24 0,25 0,-25 0,25 0,-25 0,25 0,0 0,-25 0,24-25,-24 25,25 0,0 0,-25 0,25 0,-25 0,25 0,-25 0,24 0,1 0,-25 0,25 0,-25 0,25 0,0 0,-25 0,24 0,-24 0,25 0,-25 0,25 0,0 0,-25 0,25 0,-25 0,24 0,1-25,0 25,-25 0,25 0,0 0,-25 0,24 0,-24 0,25 0,-25-25,25 25,0 0,-25 0,25 0,-25 0,25 0,-25 0,24 0,-24 0,25 0,0 0,0 0,-25 25,0-25,0 50,0-1,0 1,0 0,0 24,0-24,0-1,0-24,0 0,0 0,0-1,0 26,0-50,0 25,0-25,0 0,-25 0,-25 0,26 0,-1 0,25 0,-25 0,25 0,-25 0,0 0,0 0,25 0,-49 0,49 0,-25 0,25 0,-25 0,25 0,-25 0,1 0,24 0,-25 0,25 0,-50 0,25 0,1 0,-1 25,25-25,-25 0,0 0,25 0,-25 0,25 0,-49 0,24 0,0 0,0 0,1 0,-1 0,0 0,25 0,-25 0,0 0,25 0,-24 0,-51 24,50-24,1 0,-1 0,0 0,25 0,-25 0,25 0,-25 0,25 0,-24 0,-1 0,-25 0,25 0,0 0,1 25,24-25,-25 0,0 25,0-25,25 0,0 0,-25 0,1 25,24 0,0-1,0-24,-25 0,25 0,-25 0,25 0,-25 0,0 0,1 0,-1 0,-25 0,25 0,1 0,-1 0,0 0,0 0,25 0,-25 0,25 0,-24 25,24-25,-25 0,25 0,-25 25,0-25,0 25,1-25,-1 0,0 0,0 0,0 0,25 0,-24 0,24 0,-25 0,25 0,0-25,0 25,0-25,0 25,0-25,0 1,0 24,0-25,0 25,0-25,0 25,0-50,0 50,0-49,0 49,0-25,0 0,0 25,0-25,0 1,0-1,0 25,0-50,0 50,0-25,0 1,25 24,-1 0,-24 0,25 0,-25 0,25 0,-25 0,25 0,0 0,24 0,-49 0,50 0,24 0,-24 0,-1 0,-24 0,0 0,25 0,49 0,-25-25,-24 25,-1 0,1 0,25 0,-26 0,-24-25,0 25,-25 0,0 0,0 0,-25 25,0 0,-24 49,-1-24,25-1,-25-24,-74 25,50-26,24 1,26-25,-26 0,50 25,-50-25,50 25,-74 0,49-1,-24-24,-1 25,25-25,0 25,1-25,24 0,0 0,-25 0,25 0,0 0,0 0,0-25,0 0,0 1,0-1,0 0,0-25,0 50,0-24,0-1,0 0,0 25,0 0,0-25,0 25,25 0,-25 0,49 0,-24 0,0 0,0 0,-1 0,1 0,0 0,0 0,-25 0,25 0,-1 0,1 0,-25 0,-25 0,25 0,-24 0,-26 0,25 0,0 0,-49 0,49 0,0 0,1 0,24 0,-25 0,0 0,25 25,-25-25,25 0,-25 0,25 0,0 0,0-25,0 25,0-25,0-24,0 24,0-25,0-24,0 0,0 49,0 25,0-25,0 0,0 25,0-25,0 1,0-1,0 25,25 0,25 0,-1 25,-24-25,0 0,0 0,0 0,-1 0,51 0,-26 24,1-24,0 0,24 0,50 25,-25 0,1 25,-26-26,75 125,49 0,-49-25,-50-25,-49-49,-1-50,1 0,0 0,-1 0,26 0,-26 0,-24-25,0 25,25-25,-26 0,1 25,-25-24,25 24,0 0,-25 0,0 0,-25 24,-25 1,-74 25,0 0,50-26,-75 1,0 0,50-25,49 0,1 0,24 0,-25 0,1 0,-26 0,1 0,24 0,-24 0,24 0,1 0,24 0,-25 0,-49 0,74 0,0-25,-24 25,49 0,-25 0,25 0,0 0,-25 0,25 0,0-25,-25 25,25-24,-24 24,24-25,0 25,-25 0,25-25,0 25,-25 0,0 0,0 0,1 0,-1 0,0 0,25 0,-25 0,25 0,-25 0,25 0,0 25,0-25,0 25,0-25,0 0,0 0,25 0,0 0,0 24,-25-24,49 0,-49 0,25 0,-25 0,25 0,-25 0,25 0,-25 0,25 0,-25 0,24 25,1-25,0 0,25 0,-26 0,1 0,0 0,0 0,-25 0,25 0,49 0,-24 0,-26 0,1 0,25 0,-50 0,25 0,0 0,24 0,1 0,-25 0,-1 0,26 0,-25 0,0 0,24 0,26 0,-26 0,1 0,-25 0,24 0,-24 0,0 0,24 0,26 0,-75 0,0 25,49-25,-24 0,0 0,0 0,0 0,-1 0,51 0,-1-25,-24-24,0 49,24-25,-24 0,24 25,-49 0,24 0,-49 0,25 0,0 0,0 0,-25 0,25 0,-25 0,24 0,-24 0,25 0,0 0,0 0,0 0,24 0,1 0,-25 0,-1 0,-24-25,25 25,-25 0,25 0,0 0,-25 0,25 0,24 0,-24 0,0 0,24 0,-24-25,0 25,-25 0,25 0,0 0,0 0,-1 0,1 0,25-25,-25 25,-25 0,49 0,-49 0,50 0,-25 0,-1-24,26 24,0 0,-50 0,24 0,1 0,-25 0,25 0,-25 0,25 0,-25 0,49-25,-24 25,25-50,24 50,-24 0,-50-25,25 25,-1 0,-24 0,25 0,-25 0,25 0,0 0,24 0,1 0,-50 0,25 0,-25 0,25 0,-25 0,25 0,-25-24,0 24,0-25,0-25,0 25,0 1,0 24,0-25,0 25,0-25,0 25,0-25,0 0,0 25,0-24,0-1,0 0,0 25,0-25,0-24,0 24,0 0,0 25,0 0,-25 50,-25-1,-24-24,24 25,25-26,-24 1,24 0,-50 0,1-25,24 0,1 0,24 0,-25 0,50 0,-24 0,24 0,-50-25,25 25,-24 0,-1 0,-24 0,24 0,25 0,-24 0,-1 0,-74 0,74 0,-24 0,49 0,0 0,25 0,-25 0,1 0,-1 0,25 0,-50 0,50 0,-49 0,-1 0,0 0,1 0,24 0,0 0,25 0,-25 0,25 0,-24 0,-1 0,25 0,-25 0,25 0,-25 0,0 0,25 0,-24 0,-1 0,0 0,0 0,25 25,0-25,0 25,0-1,0-24,0 0,0 25,0-25,25 0,0 0,0 0,-25 0,49 0,-49 0,25 0,-25 0,25 0,-25 0,49 0,-24 0,25 0,-1-25,-24 1,0 24,0 0,0 0,-25 0,24 0,-24 0,50 0,0 0,-26 0,1 0,25 0,-50-25,25 25,-25 0,49 0,1 0,-1 0,-24 0,25 0,-50 0,50-25,-50 25,24 0,26 0,-25 0,0 0,-1-25,1 25,0 0,-25 0,25 0,-25 0,25 0,-1 0,-24-25,25 25,0 0,0 0,0 0,-1 0,1 0,-25 0,25 0,-25 0,25 0,0 0,-1 0,-24 0,25 0,0 0,-50 0,0 0,-24 0,-50-24,-1-1,26 0,0 25,-50-25,24 25,26 0,-1 0,1-25,0 25,-1 0,-24 0,49 0,1 0,-1 0,25 0,1 0,-26 0,25 0,0 0,25 0,-24 0,24 25,-50-25,25 0,0 0,-49 0,0 0,-1 0,25 0,26 0,-1 0,25 0,-25 0,25 0,-25 0,25-25,-49 25,-1 25,-49-25,49 0,-49 25,-50 25,25-1,50-24,-1 0,-49 0,25 24,25-49,24 25,0-25,50 0,-24 0,-1 0,25 0,0 0,0 25,0-25,0 25,0-25,0 49,25-49</inkml:trace>
</inkml:ink>
</file>

<file path=ppt/ink/ink1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8632,'0'0,"0"0,0 0,25 0,-25 0,25 0,-25 0,25 0,0 0,-25 0,24 0,-24 25,25-25,0 0,-25 0,25 0,-25 0,25 0,-25 0,24 0,1 0,-25 0,25 0,25 0,-26 0,1 0,-25 0,25 0,-25 0,25 0,0 0,-25 0,24 0,-24 0,25 0,-25-25,25 25,0 0,0 0,-1 0,1 0,-25 0,25 0,-25 0,0-25,25 25,0 0,-25 0,24 0,-24 0,50 0,-25 0,0 0,0 0,-25 0,24 0,1 0,-25 0,25 0,0 0,0 0,24 0,-24-25,0 25,0 0,-25 0,49 0,-49 0,50 0,-50 0,25 0,-25 0,24 0,-24 0,25 0,0 0,-25 0,25 0,-25 0,25 0,-1 0,-24 0,25 0,0 0,0 0,0 0,-1 0,1 0,-25 0,25 0,-25 0,25 0,-25 0,49 0,-24 0,0 0,0 0,-25 0,25 0,-1 0,1 0,-25 0,25 0,0 0,0 0,0 0,-1 0,26-24,-50 24,25 0,0 0,-25 0,24 0,-24 0,50 0,-25 0,0-25,24 25,-24 0,-25 0,25 0,0-25,-1 25,-24 0,50 0,-25-25,24 0,1 25,-50 0,0 0,50 0,-26 0,1 0,0 0,-25 0,25 0,0 0,-25 0,24 0,1 25,0-25,-25 0,25 0,24 0,-24 0,0 0,0 0,-25 0,25 0,-1 0,1 0,-25 0,50 0,-25 0,0 0,-1 0,1 0,0 25,-25-25,25 0,0 0,24 0,-24 0,25 0,-26 0,1 0,0 0,-25 0,25 0,0 0,-1 0,1 0,25 0,-1 0,-24 0,0 0,25 0,-50 0,24 0,-24 0,50 0,-50 0,50 0,-26 0,51 0,-75 0,25 0,-1 0,1 0,-25 0,25 0,-25 0,50 0,-1 0,-24 0,0 0,0 0,0 0,-25 0,24 0,1 0,0 0,0-25,24 25,-24 0,50 0,-75 0,24 25,-24 0,0-25,50 0,-25 0,0 0,24 0,1 0,-25 0,-1 0,26 0,-25 25,24-25,1 0,-25 0,0 0,-1 0,-24 0,25 0,-25 0,50 0,-50 0,50 0,-1 0,-24 0,0 0,24 0,-49 0,25 0,0 0,-25 0,25 0,0 0,-1 0,1 0,25 0,-25 0,-1 0,1 0,-25 0,25 0,-25 0,25 0,0 0,-25 0,24 0,-24 0,25 0,0 0,25 0,-26 0,1 0,-25 0,25 0,-25 0,25 0,-25 0,25 0,-1 0,-24 24,0-24,25 0,-25 0,25 0,0 0,24 0,-49 0,0 25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7T07:24:07.701"/>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12775 11683,'0'0,"25"0,-25 0,24 0,1 0,0 0,0 0,-25 0,25 0,-1 0,-24 0,25 0,0 0,0 0,0 0,-1 0,1 0,-25 0,25 0,-25 0,25 0,0 0,-25 0,24 0,-24 0,25 0,0 0,0 0,0 0,-1 0,1 0,0 0,-25 0,25 0,-25 25,25-25,-1 0,1 0,25 0,-50 0,50 0,-50 0,24 0,1 0,0 0,0 0,-25 0,25 0,-1 0,26 0,-25-25,0 25,-25 0,0 0,0 25,0 0,0-25,-25 0,-25 0,1 0,24 0,0 0,-49 0,-26 0,26 0,49 0,-25 0,1 0,-1 0,-24 0,24 24,25-24,-24 0,24 0,0 0,25 0,-25 0,25 25,-24-25,-1 0,25 25,-25-25,25 0,-25 0,25 25,0-25,-25 0,1 0,24 0,-25 25,25-25,-25 0,25 0,0 0,25 24,-25-24,49 0,-24 0,0 0,-25 0,25 0,0 0,-1 0,1 0,0 0,49 0,-24 0,0 0,-26 0,1 0,25 0,24 0,-49 0,0 0,24 25,-49-25,25 0,-25 0,25 0,0 0,-25 25,0 0,0-25,-25 0,-25 0,1 0,-1 0,25 0,1 0,-1 0,0 0,0 0,-24 0,24 0,-50 25,75-25,-49 24,49-24,-25 25,0 0,0 0,25-25,-24 0,24 0,-50 25,50-1,-50-24,50 25,-24-25,24 25,0-25,-25 0,0 25,25-25,-25 0,25 0,0 0,0 0,25 0,0 0,-25 0,25 0,-1 0,1 0,-25 0,25 0,-25 0,25 0,0 0,-1 0,-24 0,25 0,0 0,0 0,-25 0,25 0,-1 0,-24 0,25 0,-25 0,25 0,0 0,0 0,-25 0,49 0,-49 0,25 0,-25 0,25 0,0 0,-1 0,1 0,-25 0,50 0,-50 0,49 0,-49 0,25 0,-25 0,50 0,-50 0,25 0,-25 0,25 0,-25 0,49 0,-49 0,25 0,0 0,0 0,-25 0,24 0,-24 0,25 0,0 0,-25 0,25 0,-25 0,49 0,-49 0,25-25,-25 25,25 25,0-25,-25 0,25 25,-1-25,1 0,-25 25,25-25,-25 0,25 0,0 0,-1 0,1 0,0 0,25 0,-50 0,24 0,1 24,0-24,-25 0,25 0,-25 0,49 0,-49 0,25 0,0 0,0 0,0 0,-25 0,24 0,1 0,-25 0,25 0,-25 0,25 0,0 0,-25 0,25 0,-1 0,1 0,0 0,0 0,0 0,-25 0,24 0,-24 0,25 0,0 0,-25 0,25 0,24 0,-24 0,0 0,0 0,-25 0,25 0,-1 0,-24 0,25 0,0-24,0 24,0 0,-1 0,1 0,0 0,0 0,0 0,-25 0,49 0,-24 0,0-25,0 25,-1 0,-24 0,25 0,-25 0,50 0,-1 0,-24 0,-25 0,25 0,0 25,-25-25,25 0,-1 0,1 0,0 0,0 0,0 0,0 0,-1 0,-24 0,25 0,0 0,0 0,24 0,-24 0,0 0,0 0,0 0,-1 0,1 0,0 0,25 0,-26-25,26 0,0 25,-26 0,-24 0,25 0,0 0,-25 0,25 0,0 0,-1 0,26 0,-25 0,-25 0,49 0,-49 0,50 0,-50 0,25 0,-25 0,49 0,1 0,0 0,-25 0,24 0,-24 0,-25 0,50 0,-50 0,24 0,-24 0,25 0,0 0,25 0,-1-50,1 25,-25 25,49 0,-49 0,24 0,1 0,0 0,-26 0,1 0,0 0,0 0,0 25,-25-25,49 0,-24 0,25 0,-1 0,1 0,0 0,-50 0,49-25,-49 25,0 0,25 0,-25 0,50 0,-26 0,26 0,0-24,-50 24,24 0,-24 0,0 0,0 0,-49 0,-1 24,1-24,-1 25,50-25,-25 0,0 0,25 0,0 0,-49-25,-1 25,50-24,-25 24,25 0,0 0,25-25,0 25,25 0,-26 0,1 0,-25 0,50-25,-50 25,49-25,-49 25,25 0,0 0,0-25,0 25,-1 0,-24 0,0-24,0 24,0-25,0 0,0 0,0 25,0-25,0 25,0-24,0-51,0 26,0 24,0 25,0-25,0 25,0-25,-24 25,24 0,-25 0,0 0,25 0,-25 0,0 0,1 0,-1 0,25 0,-25 0,0 0,25 0,-25 0,1 0,-1 0,-25 0,50 0,-25 0,0-25,1 25,-26 0,0 0,26-24,-26 24,25 0,25 0,-49 0,49 0,-25 0,-25-25,1 25,24 0,-50 0,51 0,24 0,-50 0,50 0,-50 0,1 0,49 0,-25 0,-25 0,26 0,-26 0,0 0,26 0,-1 0,0 0,0 0,0 0,0 0,-24 0,24 0,-25 0,50 0,-49 0,49 0,-25 0,25 0,-50 0,50 0,-24-25,-1 25,25 0,-50 0,25 0,1 0,-26 0,50 0,-25 0,25 0,-25 0,25-25,-24 25,24 0,0 0,0 0,-25 25,-25-25,25 50,-49-50,49 24,-24-24,24 0,-25 0,25 0,-24 0,-1 0,25 0,0 0,1 0,24 0,-25-24,0 24,25 0,-25 0,25 0,-49-25,49 25,-25 0,-25 0,50 0,-25 0,1 0,-1 0,25 0,-25-25,25 25,-50 0,50-25,-24 25,-26 0,0 0,26 0,-1 0,0 0,0 0,25 0,-25 0,1 0,24 25,-25-25,-25 0,1 0,24 0,-25 0,25 0,25 0,-24 0,-1 0,25 0,-25 0,0 0,0 0,1 0,24 0,-50 0,25 0,0 0,25 0,-25 0,25 0,-24 0,-1 0,25 0,-25 0,0 0,0 0,-24 25,49-25,-25 0,0 0,0 0,25 0,-24 25,24-25,-25 0,25 0,-50 0,50 24,-49-24,24 0,25 0,-50 0,50 0,-25 0,25 0,-24 0,-1 0,25 25,-25-25,25 0,-25 0,0 0,1 0,24 0,-50 0,50 0,-25 0,25 0,-25 0,1 0,24 0,-25 0,25 0,-25 0,25 0,-25 0,0 0,25 0,-24 0,-1 0,0 0,25 0,-25 0,25 0,-25 0,25 0,0 0,0 0,0 0,25 0,-25 0,25 0,0 0,-25 0,25 0,-25 0,0 0,24 0,-24 0,25 0,0 0,-25 0,25 0,-25 0,49 0,-49 0,25 0,-25 0,25 0,0 0,-25 0,25 0,-25 0,24 0,1 0,0 0,25 0,-26 0,1 0,-25 0,25-25,0 25,-25 0,25 0,24-24,-24 24,25-25,-26-25,1 50,0 0,0 0,-25 0,25 0,-25 0,49 0,-24-25,0 25,24-24,-24 24,0 0,0 0,-25 0,25 0,0 0,-25 0,24 0,-24 0,25 0,0 24,0-24,0 0,-1 0,1 0,0 0,-25 0,25 0,-25 25,25-25,-1 0,-24 0,25 0,-25 0,25 0,-25 0,25 0,0 0,-1 0,-24 0,25 0,-25 0,25 0,-25 0,25 0,-25 0,0 0,25 0,-1 0,-24 0,25 0,0 0,0 0,0 0,-25 0,24 0,-24 0,25 0,0 0,-25 0,25 0,-25 0,25 0,-1 0,-24 0,25 0,0 0,0 0,24 0,-49 0,25 0,-25 0,25 0,-25 0,25 0,0 0,-25 0,24 0,-24 0,25 0,0 25,-25-25,25 0,-25 25,25-25,-25 0,25 0,-1 25,1-25,0 0,0 0,-25 0,25 0,-25 0,24 0,1 0,-25 0,25 0,-25 0,25 0,0 0,-25 0,24 0,-24-25,0 25,25 0,-25 0,25 0,-25 0,-50 0,50 0,-24 0,-1-25,0 25,25 0,-25 0,25 0,-25 0,25-25,0 25,-24 0,-1 0,25 0,-25 0,25 0,-25 0,0 0,25 0,-24 0,24 0,0 0,-25 0,25 25,-25-25,0 0,25 0,0 0,0 0,0 0,25 0,-25 0,25 25,-25-25,49 0,-49 0,25 0,0 0,0 0,-25 0,25 0,-25 0,24 0,-24 0,25 0,0 0,-25 0,25 0,0 0,-1 0,1 0,-25 0,25 0,0 0,-25 0,25 0,-25 0,24 0,1 0,-25 0,0 0,-25 0,1 0,24 0,-50 0,0 25,1-1,-1-24,1 0,24 0,0 0,-25 0,1 0,-1 0,0 0,1 0,24 0,-25 0,-24 0,0 0,-1 0,26 0,-26 0,26 0,-26 0,26 0,-1 0,0 0,50 0,0 0,-24 0,24 0,0 0,0 0,-25 0,0 0,0 0,-24 0,-1 0,0 0,26 0,24 0,-50 0,50-24,-25 24,25 0,-50 0,26 0,-1 0,-25 0,25 0,1 0,24 0,-25 0,25 0,-25-25,0 25,25 0,0 0,-25 0,25 0,-24 0,24 0,-25 0,0 0,0 0,25 0,-25 0,1 0,24 0,-25 0,25 0,-25 0,0-25,25 25,-25 0,25 0,-24 0,24 0,-50 0,0 0,-24 0,24 0,26 0,-26 0,25 0,0 0,25 0,-24 0,-1 0,0 0,-25 0,25 0,1 0,-1 0,25 0,-25 0,0 0,25 0,-25 0,25 0,-24 0,24-25,-25 25,0 0,0 0,25 0,-25 0,1 0,-1 0,25 0,-25 0,0 0,25 0,-25 0,25 0,-24 0,-1 0,25 0,-25 0,25 0,-25 0,25 0,-25 0,1 0,24 0,-25 0,25 0,-25 0,0 0,25 0,-25 0,25 0,-24 0,24 0,-25 0,0 0,25 0,-25 0,25 0,0 0,25 0,0 0,-25 0,25 0,-25 0,24 0,-24 0,25 0,0 0,-25 0,25 0,0 0,-1 0,-24 0,25 0,-25 0,25 0,0 0,-25 0,25 0,-25 0,24 0,-24 0,25 0,0 0,0 0,0 0,-1 0,-24 0,25 0,-25 0,25 0,0 0,-25 0,25 0,-1 0,1 0,0 0,-25 0,25 0,0 0,-25 0,24 0,-24 0,25 0,-25 0,50 0,-50 0,50 0,-50 0,24-25,-24 25,25 0,-25 0,25 0,0 0,-25 0,25 0,24 0,-24 0,0 0,-25 0,25 0,-25 0,24 0,1 0,-25 0,25 0,-25 0,25 0,-25 0,49 0,-49 0,50 0,-50 0,25 0,-25 0,0-24,25 24,-25 0,49-25,1 25,-50 0,0 0,25 0,-1 0,-24 0,25 0,0 0,0 0,0 0,-25 0,24 0,1 0,-25 0,25 0,-25 0,25 0,0 0,-25 0,24 0,1 0,0 0,-25 0,25 0,-25 0,25 0,-25 25,25-25,-1 0,-24 0,25 0,0 0,0 0,0 24,-25-24,24 0,1 25,-25-25,25 25,-25-25,25 0,-25 25,25-25,-1 25,-24-25,25 24,-25 1,0 0,0-25,0 50,0-50,0 24,0-24,-25 0,1 25,-26 0,25 0,-49-25,-50 49,24-49,51 0,-1 0,25 0,1 0,-26 0,0 0,-24 0,24 0,26 0,-26 0,25 0,0 25,1-25,-1 0,-25 0,-24 0,24 0,1 0,24 0,0 0,25 0,-25 0,0 0,25 0,-24 0,-1 0,0 0,0 0,25 0,0 0,25 0,-25 0,25 25,0-25,-1 25,26-25,24 25,26 24,-26-24,0 0,50 0,0-25,-24 0,-26 0,75 0,-25 0,-25 0,-24 0,-26 0,-24 0,25 0,49 0,25 0,-50 0,-24 0,-1 0,-24 0,-25 0,50-25,-25 0,-1 25,26 0,-25 0,0 0,-1 0,1 0,25 0,24 0,26-25,-76 25,26 0,0 0,49 0,-25 0,1 0,-51 0,26 0,-25 0,49 0,1 0,24 0,-74 0,-1 0,1 0,0 0,0 0,49 0,-24-25,24 25,-49 0,25 0,-25 0,-25 0,49 0,-49 0,25 0,49 0,-49 0,0 0,25 0,-50 0,24 0,-24 0,25 0,-25 0,25 0,0 0,-25 0,25 0,-1 0,1 0,25 0,-25 0,-1 0,-24 0,25 0,-25 0,25 0,-25 0,25 0,0 0,-25 0,24 0,-24 0,50 0,-25-24,0 24,24 0,-49-25,0 25,50 0,-50 0,25-25,-25 25,25 0,-25 0,24 0,-24 0,25 0,-25 0,25 0,-25-25,0 25,0 0,0 0,0 0,0 0,-25 0,0 0,1 25,-51-25,1 0,49 0,-25 0,-24 0,-1 0,26 0,24 0,0 0,0 0,1-25,24 25,-25 0,0 0,0-25,0 1,-49-1,24 25,-24-25,49 0,-24 25,-1 0,0 0,1 25,-26 0,1-25,49 25,0-1,25-24,-25 0,25 0,0 0,0 25,-24-25,-1 25,-25-25,1 0,-51 0,26 0,0 0,-26 0,-48 0,73 0,1-25,24 0,1 1,-1-1,-25 0,1 25,24-25,-24 25,49 0,0-25,-24 25,49 0,-25-24,0 24,0 0,25 0,-24 0,24 0,-25 0,0 0,25 0,-25 24,0 1,1 0,24 0,-25-25,0 25,0-25,25 49,-25-49,25 25,-24-25,24 0,0 0,0 25,-25-25,25 0,-25 25,25-25,-50 0,50 0,-24 0,24 0,-25 0,0 0,25-25,0 25,0 0,0-25,0 25,0-25</inkml:trace>
</inkml:ink>
</file>

<file path=ppt/ink/ink20.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8905,'0'0,"0"-25,0 25,25 0,-25 0,25 0,-25 0,50 0,-26 0,1 0,-25 0,25 0,-25 0,0 0,25 0,0 0,-25-25,0 25,0 0</inkml:trace>
</inkml:ink>
</file>

<file path=ppt/ink/ink2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12750 9103,'0'0,"25"0,-25 0,25 0,-25 0,24 0,1 0,0 0,25 0,-26 0,1 0,-25 0,25 0,0 0,0 0,-1 0,-24 0,25 0,0 0,0 0,-25 0,25 0,-1 0,-24 0,25 0,-25 0,25 0,0 0,-25 0,25 0,24 0,-49 0,25 0,0 0,0 0,-25 0,24 0,-24 0,25 0,25 0,0 0,-26 0,1 0,0 0,0 0,-25 0,25 0,-1 25,-24-25,25 0,-25 0,50 0,-25 0,-1 0,1 0,-25 25,25-25,0 0,-25 0,25 25,-25-25,24 0,26 0,-25 0,0 0,24-25,1 0,74-49,-124 74,25 0,-25 0,49 0,-49 0,25 0,0 0,0 0,-25 0,24 0,-24 0,50 0,-25 0,0 0,24 0,1 0,-25 0,0 25,-1-25,-24 0,50 0,0 0,-1 0,1 0,-1 0,-24 0,0 0,0 0,-25 0,25 0,-1 0,26 0,0 0,-1 0,-49 0,50 0,-50 0,25 0,-25 0,49 0,-24 0,49 24,-24-24,0 0,-50 0,24 0,1 0,0 0,25 0,-1 0,1 0,0 0,-26 0,26 0,-25 0,0 0,24 0,26 0,-26 0,1 0,-25 0,24 0,-49 0,25 0,0 0,0 0,24 0,-24 0,49 0,-74 0,25 0,50 0,24 0,-25 0,-24 0,-25 0,24 25,-24-25,0 0,25 0,24 0,-49 0,0 0,24 0,-24 0,-25 25,50-25,-26 0,26 0,0 0,24 0,-49 0,0 0,24 0,-24 0,0 0,49 0,-24 0,24 0,-49 0,0 0,0 0,0 0,-1 0,26 0,0 0,-1 0,-24 0,25 0,-26 0,1 0,-25 0,25 0,0 0,0 0,-1 0,51 0,-50 0,-1 0,1 0,-25 0,25 0,0 0,-25 0,25 0,-25 0,24 0,1 0,-25 0,25 0,0 0,0 0,-25 0,24 0,-24 0,25 0,-25 0,50-25,-50 25,25 0,-25 0,24 0,-24-25,0 25,0 0,0-24,0-1,-24 25,24-25,0 25,0 0,0-25,0 0,0 25,0-25,-25 25,25-24,0 24,0-25,0 0,0 0,0-24,0-1,0 0,0 26,0 24,0-25,0 25,0 0,0 25,0-25,-25 0,0 24,25-24,-25 50,25-50,0 25,0-25,-24 49,-1-24,25 25,0-25,0-1,0-24,-25 0,0 0,25 0,-25 0,25 0,-24 0,24 0,-25 0,0 0,0 0,25 0,-49-24,24 24,0 0,25-25,-25 0,25 25,-25 0,1-25,24 25,0 0,-25-25,25 25,-25 0,0 0,25 0,-25 0,1 0,24 0,-25 0,0 0,25 0,0 0,-25 0,25 0,0 0,-25 25,1-25,24 0,-25 25,0-25,0 25,0-25,25 0,-24 0,-1 0,25 0,-25 0,25 0,-25 0,25 0,-25 0,25 0,-24 0,24 0,-25 0,0 0,0 0,0 0,0 0,-24 0,-26 0,1 0,24-25,26 25,-26-25,25 25,25 0,-25 0,1 0,-1 0,0 0,0 0,0 0,1 0,24 0,-25 0,25 0,-25 0,25 0,-25 0,0 0,25 0,-24 0,-1 0,0 0,-25 0,26 0,-1 0,0 0,25 0,-25 0,25 25,-25-25,-24 25,24-25,0 0,-25 0,1 0,24 0,-25-25,-24 25,-25 0,74 0,-25 0,26 0,-1 0,25 0,-50-25,1 25,-1 0,25 0,-24 0,24-25,0 25,25 0,-25 0,0 0,1 0,24 0,-50 0,0 0,26 0,-26 0,0 0,50 0,-25 0,1 0,24 0,-50-24,25 24,-24 0,-1 0,25 0,25 0,-25 0,25 0,0-25,0 25,0 25,0-25,-24 0,-1 0,-25 0,1 0,-1 0,25 0,0 0,-24 0,-1 0,-24 0,24 0,25 0,-24 0,49 0,-25 0,0 0,0 0,1 0,-1-25,-25 25,25 0,1 0,-26 0,50 0,-25 0,0 0,0 0,1-25,-1 25,0 0,-49 0,49 0,0 0,0-25,25 25,-25 0,25 25,-24-25,-1 25,0 0,-25-25,26 0,-1 0,0 0,-25 0,1 0,-26 24,1 1,24-25,26 0,-1 0,0 0,25 0,-25 0,0 0,-24 0,24 0,0 0,-25 25,50-25,-24 0,24 0,-25 25,0-25,25 0,0 0,-25 0,25 0,0 25,-25-25,25 0,0 0,-24 0,-1 24,0 1,0-25,-24 0,49 0,-25 0,25 0,-25 0,25 0,-25 0,0 0,25 0,-24 0,24 0,0 0,-25 0,0-25,0 1,0 24,-24-25,49 0,-25 25,25 0,-25 0,25-25,0 25,0-25,0 25,0-24,0-1,0 25,0-25,0 25,0-50,0 50,0-24,0-1,0 0,0 25,0-25,0 25,0-25,0 1,0 24,0-25,0 25,0-25,0 25,0-25,0 25,0-25,-25 25,1 0,24 0,-25 0,25 0,-25 0,0 0,25 0,-25 0,25 0,0 0,25 0,0 0,-25 0,25 0,-25 0,25 0,-1 0,-24 0,25 0,-25 0,25 0,-25 0,25 0,0 0,-25 0,24 0,-24 0,25 0,0 0,-25 0,0 0,25 0,-25 0,25 0,-25 0,24 0,1 0,-25 0,25 0,-25 0,25 0,0-24,-25 24,24 0,-24 0,25 0,-25 0,25 0,0 0,0 0,-25 0,24 0,1 0,-25 0,25 0,-25 0,0-25,25 25,0 0,-25 0,24 0,-24 0,25 0,-25 0,25 0,0 0,-25 0,25 0,-25 0,25 0,-1 0,-24 0,25 0,-25 0,25 0,-25 0,25 0,0 0,-25 0,24 0,-24 0,25 0,-25 0,25-25,-25 25,25 0,-25 25,0-25,25 0,-25 0,24 0,1 0,0 0,-25 0,25 0,0 0,-25 0,24 0,-24 25,25-25,0 0,-25 0,25 0,-25 0,25 0,-25 0,24 0,1 0,-25 0,25 0,-25 0,25 0,0 0,-25 0,24 24,-24-24,25 0,0 0,0 0,-25 0,25 0,-25 0,24 0,1 0,-25 0,25 0,-25 0,25 0,-25 0,25 0,-1 0,1 0,-25 0,25 0,0 0,-25 0,25 0,-25 0,25 0,-1 0,-24 0,25 0,-25 0,25 0,-25 0,25 0,0 0,-25 0,24 0,-24 0,25 0,0 0,-25 0,25 0,0 0,-1 25,1-25,0 0,0 0,0 0,-1 0,1 25,-25-25,25 0,0 0,-25 25,25-25,-1 0,1 0,0 0,0 0,0 0,-1 25,1-25,-25 0,25 0,-25 0,25 0,0 0,-25 24,24-24,-24 0,25 0,-25 0,50 0,-25 0,-1 0,-24 0,25 25,-25-25,25 0,0 25,-25-25,0 0,-25 0,0 25,0-25,-24 25,24-25,0 0,0 0,1 0,-26 0,0 0,1 0,-1 24,1-24,49 0,-25 0,0 0,0 0,0 0,-24 0,24 0,-25 0,26 0,-1 0,0 0,25 0,-50 0,26 0,-1 0,-25 0,1 25,24-25,0 0,-25 0,50 0,-49 0,24 0,-25 0,1 25,-1-25,25 0,0 0,1 0,24 25,-50-25,50 0,-25 0,-24 0,-1 0,25 0,0 25,25-1,-24-24,-1 0,25 25,0-25,-25 0,25 0,0 0,-25 25,0-25,25 50,0-50,0 24,0 1,0 0,0-25,-24 0,-26 0,25 0,-24 0,-1 0,50 0,-25 0,-24 0,24 0,-25 0,25 0,0 0,1 0,24 0,-25 0,25 0,-25 0,0 0,25 0,-25 0,1 0,-1 0,0 0,0 25,0-25,25 0,-24 0,24 25,-25-25,0 0,25 25,-25-25,25 0,-25 0,25 0,-24 0,-1 24,25-24,-25 0,25 0,-25 0,0 0,25 0,-24 0,24 25,0-25,0 25,-25-25,25 0,0 0,0 25,-25-25,0 0,25 0,0 0,-25 0,25 0,-24 0,-1 0,25 25,0-25,-25 24,25-24,0 0,0 0,0 0,25 0,0 0,-25 0,24 0,-24 0,25 0,0 0,-25 0,0-24,25 24,-25 0,25 0,-25 0,24 0,1 0,-25 0,25 0,-25 0,25 0,0 0,-25 0,0 0,24 0,-24 0,25 0,-25 0,25 0,0 0,-25 0,25 0,-25 0,24 0,1 0,-25 0,0 0,25 0,-25 0,0 24,25-24,-25 0,25 0,-1 0,-24 0,25 0,-25 0,25 0,-25 0,25 0,0 0,-25 0,24 0,-24 0,25 0,0 0,-25 0,25 0,-25 0,25 0,-25 0,25 0,-1 0,-24 0,25 0,-25 0,25 0,0 0,-25 0,25 0,-25 0,24 0,-24 0,25 0,0 0,-25-24,0-1,25 25,-25 0,0 0,25 0,-1 0,-24 0,25 0,-25 0,25 0,-25 0,25 0,0 0,-25 0,24 0,-24 0,25 0,0 0,-25 0,25 0,-25 0,25 0,-25 0,24 0,1 0,-25 0,25 25,-25-25,25 0,0 0,-25 0,0 0,24 0,-24 0,25 0,-25 0,25 0,0 0,-25 0,25 0,-25 0,24 0,1 0,-25 0,25 0,-25 0,25 0,-25 0,25 0,-1 0,-24 0,25 0,-25 0,25 0,0 0,-25 0,0 0,25 0,-25 0,25 0,-25 0,24 0,1 0,-25 0,25 0,-25 0,25 0,0 0,-1 0,-24 0,25 0,-25 0,25 0,0 0,-25 0,49-25,-49 25,25 0,0 0,0 0,-25 0,0 0,25 0,-25 0,24 0,-24 0,50 0,-50 0,25 0,0 0,-1 0,-24 0,25 0,-25 0,25 0,0 0,-25 0,25 0,-25 0,24 0,-24 0,25 0,0 0,-25 0,25 0,-25 0,25 0,-1 0,-24 0,25 0,-25 0,25 0,-25 0,50 0,-50 0,24 0,-24 0,25 0,0 0,-25 0,25 0,-25 0,25 0,-1 0,1 0,0 0,0 0,-25 0,25 0,-25 0,25 0,-1 0,-24 0,25 0,0 0,0 0,0 0,-25 0,24 0,1 0,-25 0,25 0,-25 0,25 0,0 0,-25 0,24 0,-24 0,25 0,-25 0,50 0,-50 0,25 0,-25 0,24 0,1 0,0 0,0 0,0 0,-1 0,1 0,-25 0,25 0,-25 0,25 0,0 0,24 0,-49 0,25 0,0 0,-25 0,25 0,-1 0,-24 0,25 0,-25 0,25 0,0 0,0 0,-25 0,49 0,-24 0,0 0,-25 0,25 0,-25 0,25 0,-25 0,24 0,1 0,-25 0,25 0,0 0,0 0,-25-25,24 25,-24 0,25 0,-25 0,25 0,0 0,-25 0,25 0,-25 0,0 0,49 0,-24 0,0 0,0 0,-25-25,0 25,24 0</inkml:trace>
</inkml:ink>
</file>

<file path=ppt/ink/ink2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4"/>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12775 11683,'0'0,"25"0,-25 0,24 0,1 0,0 0,0 0,-25 0,25 0,-1 0,-24 0,25 0,0 0,0 0,0 0,-1 0,1 0,-25 0,25 0,-25 0,25 0,0 0,-25 0,24 0,-24 0,25 0,0 0,0 0,0 0,-1 0,1 0,0 0,-25 0,25 0,-25 25,25-25,-1 0,1 0,25 0,-50 0,50 0,-50 0,24 0,1 0,0 0,0 0,-25 0,25 0,-1 0,26 0,-25-25,0 25,-25 0,0 0,0 25,0 0,0-25,-25 0,-25 0,1 0,24 0,0 0,-49 0,-26 0,26 0,49 0,-25 0,1 0,-1 0,-24 0,24 24,25-24,-24 0,24 0,0 0,25 0,-25 0,25 25,-24-25,-1 0,25 25,-25-25,25 0,-25 0,25 25,0-25,-25 0,1 0,24 0,-25 25,25-25,-25 0,25 0,0 0,25 24,-25-24,49 0,-24 0,0 0,-25 0,25 0,0 0,-1 0,1 0,0 0,49 0,-24 0,0 0,-26 0,1 0,25 0,24 0,-49 0,0 0,24 25,-49-25,25 0,-25 0,25 0,0 0,-25 25,0 0,0-25,-25 0,-25 0,1 0,-1 0,25 0,1 0,-1 0,0 0,0 0,-24 0,24 0,-50 25,75-25,-49 24,49-24,-25 25,0 0,0 0,25-25,-24 0,24 0,-50 25,50-1,-50-24,50 25,-24-25,24 25,0-25,-25 0,0 25,25-25,-25 0,25 0,0 0,0 0,25 0,0 0,-25 0,25 0,-1 0,1 0,-25 0,25 0,-25 0,25 0,0 0,-1 0,-24 0,25 0,0 0,0 0,-25 0,25 0,-1 0,-24 0,25 0,-25 0,25 0,0 0,0 0,-25 0,49 0,-49 0,25 0,-25 0,25 0,0 0,-1 0,1 0,-25 0,50 0,-50 0,49 0,-49 0,25 0,-25 0,50 0,-50 0,25 0,-25 0,25 0,-25 0,49 0,-49 0,25 0,0 0,0 0,-25 0,24 0,-24 0,25 0,0 0,-25 0,25 0,-25 0,49 0,-49 0,25-25,-25 25,25 25,0-25,-25 0,25 25,-1-25,1 0,-25 25,25-25,-25 0,25 0,0 0,-1 0,1 0,0 0,25 0,-50 0,24 0,1 24,0-24,-25 0,25 0,-25 0,49 0,-49 0,25 0,0 0,0 0,0 0,-25 0,24 0,1 0,-25 0,25 0,-25 0,25 0,0 0,-25 0,25 0,-1 0,1 0,0 0,0 0,0 0,-25 0,24 0,-24 0,25 0,0 0,-25 0,25 0,24 0,-24 0,0 0,0 0,-25 0,25 0,-1 0,-24 0,25 0,0-24,0 24,0 0,-1 0,1 0,0 0,0 0,0 0,-25 0,49 0,-24 0,0-25,0 25,-1 0,-24 0,25 0,-25 0,50 0,-1 0,-24 0,-25 0,25 0,0 25,-25-25,25 0,-1 0,1 0,0 0,0 0,0 0,0 0,-1 0,-24 0,25 0,0 0,0 0,24 0,-24 0,0 0,0 0,0 0,-1 0,1 0,0 0,25 0,-26-25,26 0,0 25,-26 0,-24 0,25 0,0 0,-25 0,25 0,0 0,-1 0,26 0,-25 0,-25 0,49 0,-49 0,50 0,-50 0,25 0,-25 0,49 0,1 0,0 0,-25 0,24 0,-24 0,-25 0,50 0,-50 0,24 0,-24 0,25 0,0 0,25 0,-1-50,1 25,-25 25,49 0,-49 0,24 0,1 0,0 0,-26 0,1 0,0 0,0 0,0 25,-25-25,49 0,-24 0,25 0,-1 0,1 0,0 0,-50 0,49-25,-49 25,0 0,25 0,-25 0,50 0,-26 0,26 0,0-24,-50 24,24 0,-24 0,0 0,0 0,-49 0,-1 24,1-24,-1 25,50-25,-25 0,0 0,25 0,0 0,-49-25,-1 25,50-24,-25 24,25 0,0 0,25-25,0 25,25 0,-26 0,1 0,-25 0,50-25,-50 25,49-25,-49 25,25 0,0 0,0-25,0 25,-1 0,-24 0,0-24,0 24,0-25,0 0,0 0,0 25,0-25,0 25,0-24,0-51,0 26,0 24,0 25,0-25,0 25,0-25,-24 25,24 0,-25 0,0 0,25 0,-25 0,0 0,1 0,-1 0,25 0,-25 0,0 0,25 0,-25 0,1 0,-1 0,-25 0,50 0,-25 0,0-25,1 25,-26 0,0 0,26-24,-26 24,25 0,25 0,-49 0,49 0,-25 0,-25-25,1 25,24 0,-50 0,51 0,24 0,-50 0,50 0,-50 0,1 0,49 0,-25 0,-25 0,26 0,-26 0,0 0,26 0,-1 0,0 0,0 0,0 0,0 0,-24 0,24 0,-25 0,50 0,-49 0,49 0,-25 0,25 0,-50 0,50 0,-24-25,-1 25,25 0,-50 0,25 0,1 0,-26 0,50 0,-25 0,25 0,-25 0,25-25,-24 25,24 0,0 0,0 0,-25 25,-25-25,25 50,-49-50,49 24,-24-24,24 0,-25 0,25 0,-24 0,-1 0,25 0,0 0,1 0,24 0,-25-24,0 24,25 0,-25 0,25 0,-49-25,49 25,-25 0,-25 0,50 0,-25 0,1 0,-1 0,25 0,-25-25,25 25,-50 0,50-25,-24 25,-26 0,0 0,26 0,-1 0,0 0,0 0,25 0,-25 0,1 0,24 25,-25-25,-25 0,1 0,24 0,-25 0,25 0,25 0,-24 0,-1 0,25 0,-25 0,0 0,0 0,1 0,24 0,-50 0,25 0,0 0,25 0,-25 0,25 0,-24 0,-1 0,25 0,-25 0,0 0,0 0,-24 25,49-25,-25 0,0 0,0 0,25 0,-24 25,24-25,-25 0,25 0,-50 0,50 24,-49-24,24 0,25 0,-50 0,50 0,-25 0,25 0,-24 0,-1 0,25 25,-25-25,25 0,-25 0,0 0,1 0,24 0,-50 0,50 0,-25 0,25 0,-25 0,1 0,24 0,-25 0,25 0,-25 0,25 0,-25 0,0 0,25 0,-24 0,-1 0,0 0,25 0,-25 0,25 0,-25 0,25 0,0 0,0 0,0 0,25 0,-25 0,25 0,0 0,-25 0,25 0,-25 0,0 0,24 0,-24 0,25 0,0 0,-25 0,25 0,-25 0,49 0,-49 0,25 0,-25 0,25 0,0 0,-25 0,25 0,-25 0,24 0,1 0,0 0,25 0,-26 0,1 0,-25 0,25-25,0 25,-25 0,25 0,24-24,-24 24,25-25,-26-25,1 50,0 0,0 0,-25 0,25 0,-25 0,49 0,-24-25,0 25,24-24,-24 24,0 0,0 0,-25 0,25 0,0 0,-25 0,24 0,-24 0,25 0,0 24,0-24,0 0,-1 0,1 0,0 0,-25 0,25 0,-25 25,25-25,-1 0,-24 0,25 0,-25 0,25 0,-25 0,25 0,0 0,-1 0,-24 0,25 0,-25 0,25 0,-25 0,25 0,-25 0,0 0,25 0,-1 0,-24 0,25 0,0 0,0 0,0 0,-25 0,24 0,-24 0,25 0,0 0,-25 0,25 0,-25 0,25 0,-1 0,-24 0,25 0,0 0,0 0,24 0,-49 0,25 0,-25 0,25 0,-25 0,25 0,0 0,-25 0,24 0,-24 0,25 0,0 25,-25-25,25 0,-25 25,25-25,-25 0,25 0,-1 25,1-25,0 0,0 0,-25 0,25 0,-25 0,24 0,1 0,-25 0,25 0,-25 0,25 0,0 0,-25 0,24 0,-24-25,0 25,25 0,-25 0,25 0,-25 0,-50 0,50 0,-24 0,-1-25,0 25,25 0,-25 0,25 0,-25 0,25-25,0 25,-24 0,-1 0,25 0,-25 0,25 0,-25 0,0 0,25 0,-24 0,24 0,0 0,-25 0,25 25,-25-25,0 0,25 0,0 0,0 0,0 0,25 0,-25 0,25 25,-25-25,49 0,-49 0,25 0,0 0,0 0,-25 0,25 0,-25 0,24 0,-24 0,25 0,0 0,-25 0,25 0,0 0,-1 0,1 0,-25 0,25 0,0 0,-25 0,25 0,-25 0,24 0,1 0,-25 0,0 0,-25 0,1 0,24 0,-50 0,0 25,1-1,-1-24,1 0,24 0,0 0,-25 0,1 0,-1 0,0 0,1 0,24 0,-25 0,-24 0,0 0,-1 0,26 0,-26 0,26 0,-26 0,26 0,-1 0,0 0,50 0,0 0,-24 0,24 0,0 0,0 0,-25 0,0 0,0 0,-24 0,-1 0,0 0,26 0,24 0,-50 0,50-24,-25 24,25 0,-50 0,26 0,-1 0,-25 0,25 0,1 0,24 0,-25 0,25 0,-25-25,0 25,25 0,0 0,-25 0,25 0,-24 0,24 0,-25 0,0 0,0 0,25 0,-25 0,1 0,24 0,-25 0,25 0,-25 0,0-25,25 25,-25 0,25 0,-24 0,24 0,-50 0,0 0,-24 0,24 0,26 0,-26 0,25 0,0 0,25 0,-24 0,-1 0,0 0,-25 0,25 0,1 0,-1 0,25 0,-25 0,0 0,25 0,-25 0,25 0,-24 0,24-25,-25 25,0 0,0 0,25 0,-25 0,1 0,-1 0,25 0,-25 0,0 0,25 0,-25 0,25 0,-24 0,-1 0,25 0,-25 0,25 0,-25 0,25 0,-25 0,1 0,24 0,-25 0,25 0,-25 0,0 0,25 0,-25 0,25 0,-24 0,24 0,-25 0,0 0,25 0,-25 0,25 0,0 0,25 0,0 0,-25 0,25 0,-25 0,24 0,-24 0,25 0,0 0,-25 0,25 0,0 0,-1 0,-24 0,25 0,-25 0,25 0,0 0,-25 0,25 0,-25 0,24 0,-24 0,25 0,0 0,0 0,0 0,-1 0,-24 0,25 0,-25 0,25 0,0 0,-25 0,25 0,-1 0,1 0,0 0,-25 0,25 0,0 0,-25 0,24 0,-24 0,25 0,-25 0,50 0,-50 0,50 0,-50 0,24-25,-24 25,25 0,-25 0,25 0,0 0,-25 0,25 0,24 0,-24 0,0 0,-25 0,25 0,-25 0,24 0,1 0,-25 0,25 0,-25 0,25 0,-25 0,49 0,-49 0,50 0,-50 0,25 0,-25 0,0-24,25 24,-25 0,49-25,1 25,-50 0,0 0,25 0,-1 0,-24 0,25 0,0 0,0 0,0 0,-25 0,24 0,1 0,-25 0,25 0,-25 0,25 0,0 0,-25 0,24 0,1 0,0 0,-25 0,25 0,-25 0,25 0,-25 25,25-25,-1 0,-24 0,25 0,0 0,0 0,0 24,-25-24,24 0,1 25,-25-25,25 25,-25-25,25 0,-25 25,25-25,-1 25,-24-25,25 24,-25 1,0 0,0-25,0 50,0-50,0 24,0-24,-25 0,1 25,-26 0,25 0,-49-25,-50 49,24-49,51 0,-1 0,25 0,1 0,-26 0,0 0,-24 0,24 0,26 0,-26 0,25 0,0 25,1-25,-1 0,-25 0,-24 0,24 0,1 0,24 0,0 0,25 0,-25 0,0 0,25 0,-24 0,-1 0,0 0,0 0,25 0,0 0,25 0,-25 0,25 25,0-25,-1 25,26-25,24 25,26 24,-26-24,0 0,50 0,0-25,-24 0,-26 0,75 0,-25 0,-25 0,-24 0,-26 0,-24 0,25 0,49 0,25 0,-50 0,-24 0,-1 0,-24 0,-25 0,50-25,-25 0,-1 25,26 0,-25 0,0 0,-1 0,1 0,25 0,24 0,26-25,-76 25,26 0,0 0,49 0,-25 0,1 0,-51 0,26 0,-25 0,49 0,1 0,24 0,-74 0,-1 0,1 0,0 0,0 0,49 0,-24-25,24 25,-49 0,25 0,-25 0,-25 0,49 0,-49 0,25 0,49 0,-49 0,0 0,25 0,-50 0,24 0,-24 0,25 0,-25 0,25 0,0 0,-25 0,25 0,-1 0,1 0,25 0,-25 0,-1 0,-24 0,25 0,-25 0,25 0,-25 0,25 0,0 0,-25 0,24 0,-24 0,50 0,-25-24,0 24,24 0,-49-25,0 25,50 0,-50 0,25-25,-25 25,25 0,-25 0,24 0,-24 0,25 0,-25 0,25 0,-25-25,0 25,0 0,0 0,0 0,0 0,-25 0,0 0,1 25,-51-25,1 0,49 0,-25 0,-24 0,-1 0,26 0,24 0,0 0,0 0,1-25,24 25,-25 0,0 0,0-25,0 1,-49-1,24 25,-24-25,49 0,-24 25,-1 0,0 0,1 25,-26 0,1-25,49 25,0-1,25-24,-25 0,25 0,0 0,0 25,-24-25,-1 25,-25-25,1 0,-51 0,26 0,0 0,-26 0,-48 0,73 0,1-25,24 0,1 1,-1-1,-25 0,1 25,24-25,-24 25,49 0,0-25,-24 25,49 0,-25-24,0 24,0 0,25 0,-24 0,24 0,-25 0,0 0,25 0,-25 24,0 1,1 0,24 0,-25-25,0 25,0-25,25 49,-25-49,25 25,-24-25,24 0,0 0,0 25,-25-25,25 0,-25 25,25-25,-50 0,50 0,-24 0,24 0,-25 0,0 0,25-25,0 25,0 0,0-25,0 25,0-25</inkml:trace>
</inkml:ink>
</file>

<file path=ppt/ink/ink2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12750 13692,'0'0,"25"25,-25-25,25 0,-25 0,24 0,-24 0,25 0,0 0,0 0,-25 0,25 0,-1 0,-24 0,25 0,-25 0,25 0,0 0,-25 0,25 0,-25 0,49 0,-49 0,25 0,-25 0,25 0,-25 0,25 0,-1 0,-24 0,25 0,-25 0,25 0,0 0,0 0,-1 0,1 0,-25 0,25 0,-25 0,25 0,0 0,-25 0,24 0,-24 0,25 0,0 0,0 0,0 0,0 0,-25 0,24 0,-24 0,25 0,-25 0,25 0,0 0,0-25,-25 25,0 0,24 0,1 25,-25-25,25 25,0-25,0 0,-25 0,24 0,-24 0,25 0,0 0,-25 0,25 0,-25 0,25 0,-25 25,24-25,1 0,-25 0,25 0,0 0,0 0,-1 0,-24 0,25 0,0 0,-25 0,0 0,25 0,-25 0,25 0,-1 0,1 0,-25 0,25 0,0-25,0 25,-1-25,1 25,-25 0,25-25,-25 25,25-25,0 25,-1-24,1 24,0 0,0-25,0 25,24-25,-24 25,0 0,-25 0,25 0,0 0,-1 0,-24 0,25-25,0 25,0 0,24 0,-24 0,0 0,0 0,-25 0,25 0,-25 0,24 0,1 25,0-25,0 25,24 0,-24-25,0 0,-25 0,25 0,0 0,-25 0,24 0,1 0,0 0,25 0,-1 0,-24 0,25-25,-50 0,0 25,24 0,1 0,0 0,-25 0,25 0,0 0,-1 0,1 0,-25 0,25 0,0 0,25 0,-1 0,1 0,-25 0,24 0,-24 0,0 0,24 0,-24 0,0 0,0 0,0 0,-1 0,26 0,-50 0,25 0,0 0,-1 0,1 0,25 0,-1 0,1 0,-25-25,0 25,-25 0,24 0,-24 0,25 0,25 0,-1 0,-24 0,0 0,-25 0,0-25,25 25,0 0,-75 0,0 0,1 0,-26 0,51 0,-1 0,-25 0,25 0,-24 0,24 0,-49 0,74 0,-25 0,0 0,0 0,-24 0,24 0,-25 0,25 0,-24 0,24 0,0 0,0 0,1 0,-26 0,50 0,-25 0,-24 0,24 0,0 0,0 0,25 0,-25 0,0 0,25 0,-24 0,24 0,-50 0,50 0,-25 0,-24 0,49 0,-50 0,25 0,25 0,-25 0,1 0,24 0,-25 0,25 0,-25 0,0 0,0 0,-24 0,-1 0,25 0,1 0,24 0,-25 0,0 0,25 0,-99 75,0 98,24-73,26-51,24-49,0 0,-49 0,-1 0,-24 0,49 0,1 0,24-25,-25 1,50 24,-49 0,49-25,-25 25,25 0,-50 0,25 0,-24 0,24 0,25 0,-25 0,0-25,25 25,0-25,-24 25,-1 0,0 0,-25 0,1 0,24 0,0 0,-24 0,49-25,-25 25,-25 0,50 0,-49 0,24 0,0 0,-25 0,50 0,-25 0,25 0,-24 0,-1 0,25 0,-25 0,25 0,-25 0,0-24,-24 24,-26 0,51-25,-1 25,-25 0,50 0,-25 0,25-25,-24 25,24 0,-50 0,25 0,0-25,-24 25,49 0,-25 0,25-25,0 25,-25 0,25 0,0 0,25 0,-25 0,25 0,-25 0,25 0,-1 0,-24 0,25 0,-25 0,25 0,0 0,0 0,-25 0,49 0,-49 0,25 0,-25 0,25 0,0 0,-25 0,24 0,-24 0,0 0,25 0,-25 0,50 0,-50 0,25 0,-1 0,1-24,-25 24,25 0,-25 0,25 0,0 0,-25 0,24 0,-24 0,25 0,-25 0,25 0,0 0,-25 0,25 0,-25 0,25 0,-1 0,-24 0,25 0,-25 0,25 0,-25 0,25 0,0 0,-25-25,24 25,1 0,0 0,-25 0,25 0,-25 0,25 0,-1 0,-24 0,25 0,-25 0,25 0,-25 0,25 0,0 0,-25 0,24-25,-24 25,25 0,0 0,-25 0,25 0,-25 0,25 0,-25 0,24 0,1 0,-25 0,25 0,-25 0,25 0,0 0,-25 0,24 0,-24 0,25 0,-25 0,25 0,0 0,-25 0,25 0,-25 0,24 0,1-25,0 25,-25 0,25 0,0 0,-25 0,24 0,-24 0,25 0,-25-25,25 25,0 0,-25 0,25 0,-25 0,25 0,-25 0,24 0,-24 0,25 0,0 0,0 0,-25 25,0-25,0 50,0-1,0 1,0 0,0 24,0-24,0-1,0-24,0 0,0 0,0-1,0 26,0-50,0 25,0-25,0 0,-25 0,-25 0,26 0,-1 0,25 0,-25 0,25 0,-25 0,0 0,0 0,25 0,-49 0,49 0,-25 0,25 0,-25 0,25 0,-25 0,1 0,24 0,-25 0,25 0,-50 0,25 0,1 0,-1 25,25-25,-25 0,0 0,25 0,-25 0,25 0,-49 0,24 0,0 0,0 0,1 0,-1 0,0 0,25 0,-25 0,0 0,25 0,-24 0,-51 24,50-24,1 0,-1 0,0 0,25 0,-25 0,25 0,-25 0,25 0,-24 0,-1 0,-25 0,25 0,0 0,1 25,24-25,-25 0,0 25,0-25,25 0,0 0,-25 0,1 25,24 0,0-1,0-24,-25 0,25 0,-25 0,25 0,-25 0,0 0,1 0,-1 0,-25 0,25 0,1 0,-1 0,0 0,0 0,25 0,-25 0,25 0,-24 25,24-25,-25 0,25 0,-25 25,0-25,0 25,1-25,-1 0,0 0,0 0,0 0,25 0,-24 0,24 0,-25 0,25 0,0-25,0 25,0-25,0 25,0-25,0 1,0 24,0-25,0 25,0-25,0 25,0-50,0 50,0-49,0 49,0-25,0 0,0 25,0-25,0 1,0-1,0 25,0-50,0 50,0-25,0 1,25 24,-1 0,-24 0,25 0,-25 0,25 0,-25 0,25 0,0 0,24 0,-49 0,50 0,24 0,-24 0,-1 0,-24 0,0 0,25 0,49 0,-25-25,-24 25,-1 0,1 0,25 0,-26 0,-24-25,0 25,-25 0,0 0,0 0,-25 25,0 0,-24 49,-1-24,25-1,-25-24,-74 25,50-26,24 1,26-25,-26 0,50 25,-50-25,50 25,-74 0,49-1,-24-24,-1 25,25-25,0 25,1-25,24 0,0 0,-25 0,25 0,0 0,0 0,0-25,0 0,0 1,0-1,0 0,0-25,0 50,0-24,0-1,0 0,0 25,0 0,0-25,0 25,25 0,-25 0,49 0,-24 0,0 0,0 0,-1 0,1 0,0 0,0 0,-25 0,25 0,-1 0,1 0,-25 0,-25 0,25 0,-24 0,-26 0,25 0,0 0,-49 0,49 0,0 0,1 0,24 0,-25 0,0 0,25 25,-25-25,25 0,-25 0,25 0,0 0,0-25,0 25,0-25,0-24,0 24,0-25,0-24,0 0,0 49,0 25,0-25,0 0,0 25,0-25,0 1,0-1,0 25,25 0,25 0,-1 25,-24-25,0 0,0 0,0 0,-1 0,51 0,-26 24,1-24,0 0,24 0,50 25,-25 0,1 25,-26-26,75 125,49 0,-49-25,-50-25,-49-49,-1-50,1 0,0 0,-1 0,26 0,-26 0,-24-25,0 25,25-25,-26 0,1 25,-25-24,25 24,0 0,-25 0,0 0,-25 24,-25 1,-74 25,0 0,50-26,-75 1,0 0,50-25,49 0,1 0,24 0,-25 0,1 0,-26 0,1 0,24 0,-24 0,24 0,1 0,24 0,-25 0,-49 0,74 0,0-25,-24 25,49 0,-25 0,25 0,0 0,-25 0,25 0,0-25,-25 25,25-24,-24 24,24-25,0 25,-25 0,25-25,0 25,-25 0,0 0,0 0,1 0,-1 0,0 0,25 0,-25 0,25 0,-25 0,25 0,0 25,0-25,0 25,0-25,0 0,0 0,25 0,0 0,0 24,-25-24,49 0,-49 0,25 0,-25 0,25 0,-25 0,25 0,-25 0,25 0,-25 0,24 25,1-25,0 0,25 0,-26 0,1 0,0 0,0 0,-25 0,25 0,49 0,-24 0,-26 0,1 0,25 0,-50 0,25 0,0 0,24 0,1 0,-25 0,-1 0,26 0,-25 0,0 0,24 0,26 0,-26 0,1 0,-25 0,24 0,-24 0,0 0,24 0,26 0,-75 0,0 25,49-25,-24 0,0 0,0 0,0 0,-1 0,51 0,-1-25,-24-24,0 49,24-25,-24 0,24 25,-49 0,24 0,-49 0,25 0,0 0,0 0,-25 0,25 0,-25 0,24 0,-24 0,25 0,0 0,0 0,0 0,24 0,1 0,-25 0,-1 0,-24-25,25 25,-25 0,25 0,0 0,-25 0,25 0,24 0,-24 0,0 0,24 0,-24-25,0 25,-25 0,25 0,0 0,0 0,-1 0,1 0,25-25,-25 25,-25 0,49 0,-49 0,50 0,-25 0,-1-24,26 24,0 0,-50 0,24 0,1 0,-25 0,25 0,-25 0,25 0,-25 0,49-25,-24 25,25-50,24 50,-24 0,-50-25,25 25,-1 0,-24 0,25 0,-25 0,25 0,0 0,24 0,1 0,-50 0,25 0,-25 0,25 0,-25 0,25 0,-25-24,0 24,0-25,0-25,0 25,0 1,0 24,0-25,0 25,0-25,0 25,0-25,0 0,0 25,0-24,0-1,0 0,0 25,0-25,0-24,0 24,0 0,0 25,0 0,-25 50,-25-1,-24-24,24 25,25-26,-24 1,24 0,-50 0,1-25,24 0,1 0,24 0,-25 0,50 0,-24 0,24 0,-50-25,25 25,-24 0,-1 0,-24 0,24 0,25 0,-24 0,-1 0,-74 0,74 0,-24 0,49 0,0 0,25 0,-25 0,1 0,-1 0,25 0,-50 0,50 0,-49 0,-1 0,0 0,1 0,24 0,0 0,25 0,-25 0,25 0,-24 0,-1 0,25 0,-25 0,25 0,-25 0,0 0,25 0,-24 0,-1 0,0 0,0 0,25 25,0-25,0 25,0-1,0-24,0 0,0 25,0-25,25 0,0 0,0 0,-25 0,49 0,-49 0,25 0,-25 0,25 0,-25 0,49 0,-24 0,25 0,-1-25,-24 1,0 24,0 0,0 0,-25 0,24 0,-24 0,50 0,0 0,-26 0,1 0,25 0,-50-25,25 25,-25 0,49 0,1 0,-1 0,-24 0,25 0,-50 0,50-25,-50 25,24 0,26 0,-25 0,0 0,-1-25,1 25,0 0,-25 0,25 0,-25 0,25 0,-1 0,-24-25,25 25,0 0,0 0,0 0,-1 0,1 0,-25 0,25 0,-25 0,25 0,0 0,-1 0,-24 0,25 0,0 0,-50 0,0 0,-24 0,-50-24,-1-1,26 0,0 25,-50-25,24 25,26 0,-1 0,1-25,0 25,-1 0,-24 0,49 0,1 0,-1 0,25 0,1 0,-26 0,25 0,0 0,25 0,-24 0,24 25,-50-25,25 0,0 0,-49 0,0 0,-1 0,25 0,26 0,-1 0,25 0,-25 0,25 0,-25 0,25-25,-49 25,-1 25,-49-25,49 0,-49 25,-50 25,25-1,50-24,-1 0,-49 0,25 24,25-49,24 25,0-25,50 0,-24 0,-1 0,25 0,0 0,0 25,0-25,0 25,0-25,0 49,25-49</inkml:trace>
</inkml:ink>
</file>

<file path=ppt/ink/ink2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8632,'0'0,"0"0,0 0,25 0,-25 0,25 0,-25 0,25 0,0 0,-25 0,24 0,-24 25,25-25,0 0,-25 0,25 0,-25 0,25 0,-25 0,24 0,1 0,-25 0,25 0,25 0,-26 0,1 0,-25 0,25 0,-25 0,25 0,0 0,-25 0,24 0,-24 0,25 0,-25-25,25 25,0 0,0 0,-1 0,1 0,-25 0,25 0,-25 0,0-25,25 25,0 0,-25 0,24 0,-24 0,50 0,-25 0,0 0,0 0,-25 0,24 0,1 0,-25 0,25 0,0 0,0 0,24 0,-24-25,0 25,0 0,-25 0,49 0,-49 0,50 0,-50 0,25 0,-25 0,24 0,-24 0,25 0,0 0,-25 0,25 0,-25 0,25 0,-1 0,-24 0,25 0,0 0,0 0,0 0,-1 0,1 0,-25 0,25 0,-25 0,25 0,-25 0,49 0,-24 0,0 0,0 0,-25 0,25 0,-1 0,1 0,-25 0,25 0,0 0,0 0,0 0,-1 0,26-24,-50 24,25 0,0 0,-25 0,24 0,-24 0,50 0,-25 0,0-25,24 25,-24 0,-25 0,25 0,0-25,-1 25,-24 0,50 0,-25-25,24 0,1 25,-50 0,0 0,50 0,-26 0,1 0,0 0,-25 0,25 0,0 0,-25 0,24 0,1 25,0-25,-25 0,25 0,24 0,-24 0,0 0,0 0,-25 0,25 0,-1 0,1 0,-25 0,50 0,-25 0,0 0,-1 0,1 0,0 25,-25-25,25 0,0 0,24 0,-24 0,25 0,-26 0,1 0,0 0,-25 0,25 0,0 0,-1 0,1 0,25 0,-1 0,-24 0,0 0,25 0,-50 0,24 0,-24 0,50 0,-50 0,50 0,-26 0,51 0,-75 0,25 0,-1 0,1 0,-25 0,25 0,-25 0,50 0,-1 0,-24 0,0 0,0 0,0 0,-25 0,24 0,1 0,0 0,0-25,24 25,-24 0,50 0,-75 0,24 25,-24 0,0-25,50 0,-25 0,0 0,24 0,1 0,-25 0,-1 0,26 0,-25 25,24-25,1 0,-25 0,0 0,-1 0,-24 0,25 0,-25 0,50 0,-50 0,50 0,-1 0,-24 0,0 0,24 0,-49 0,25 0,0 0,-25 0,25 0,0 0,-1 0,1 0,25 0,-25 0,-1 0,1 0,-25 0,25 0,-25 0,25 0,0 0,-25 0,24 0,-24 0,25 0,0 0,25 0,-26 0,1 0,-25 0,25 0,-25 0,25 0,-25 0,25 0,-1 0,-24 24,0-24,25 0,-25 0,25 0,0 0,24 0,-49 0,0 25</inkml:trace>
</inkml:ink>
</file>

<file path=ppt/ink/ink2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8905,'0'0,"0"-25,0 25,25 0,-25 0,25 0,-25 0,50 0,-26 0,1 0,-25 0,25 0,-25 0,0 0,25 0,0 0,-25-25,0 25,0 0</inkml:trace>
</inkml:ink>
</file>

<file path=ppt/ink/ink2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12750 9103,'0'0,"25"0,-25 0,25 0,-25 0,24 0,1 0,0 0,25 0,-26 0,1 0,-25 0,25 0,0 0,0 0,-1 0,-24 0,25 0,0 0,0 0,-25 0,25 0,-1 0,-24 0,25 0,-25 0,25 0,0 0,-25 0,25 0,24 0,-49 0,25 0,0 0,0 0,-25 0,24 0,-24 0,25 0,25 0,0 0,-26 0,1 0,0 0,0 0,-25 0,25 0,-1 25,-24-25,25 0,-25 0,50 0,-25 0,-1 0,1 0,-25 25,25-25,0 0,-25 0,25 25,-25-25,24 0,26 0,-25 0,0 0,24-25,1 0,74-49,-124 74,25 0,-25 0,49 0,-49 0,25 0,0 0,0 0,-25 0,24 0,-24 0,50 0,-25 0,0 0,24 0,1 0,-25 0,0 25,-1-25,-24 0,50 0,0 0,-1 0,1 0,-1 0,-24 0,0 0,0 0,-25 0,25 0,-1 0,26 0,0 0,-1 0,-49 0,50 0,-50 0,25 0,-25 0,49 0,-24 0,49 24,-24-24,0 0,-50 0,24 0,1 0,0 0,25 0,-1 0,1 0,0 0,-26 0,26 0,-25 0,0 0,24 0,26 0,-26 0,1 0,-25 0,24 0,-49 0,25 0,0 0,0 0,24 0,-24 0,49 0,-74 0,25 0,50 0,24 0,-25 0,-24 0,-25 0,24 25,-24-25,0 0,25 0,24 0,-49 0,0 0,24 0,-24 0,-25 25,50-25,-26 0,26 0,0 0,24 0,-49 0,0 0,24 0,-24 0,0 0,49 0,-24 0,24 0,-49 0,0 0,0 0,0 0,-1 0,26 0,0 0,-1 0,-24 0,25 0,-26 0,1 0,-25 0,25 0,0 0,0 0,-1 0,51 0,-50 0,-1 0,1 0,-25 0,25 0,0 0,-25 0,25 0,-25 0,24 0,1 0,-25 0,25 0,0 0,0 0,-25 0,24 0,-24 0,25 0,-25 0,50-25,-50 25,25 0,-25 0,24 0,-24-25,0 25,0 0,0-24,0-1,-24 25,24-25,0 25,0 0,0-25,0 0,0 25,0-25,-25 25,25-24,0 24,0-25,0 0,0 0,0-24,0-1,0 0,0 26,0 24,0-25,0 25,0 0,0 25,0-25,-25 0,0 24,25-24,-25 50,25-50,0 25,0-25,-24 49,-1-24,25 25,0-25,0-1,0-24,-25 0,0 0,25 0,-25 0,25 0,-24 0,24 0,-25 0,0 0,0 0,25 0,-49-24,24 24,0 0,25-25,-25 0,25 25,-25 0,1-25,24 25,0 0,-25-25,25 25,-25 0,0 0,25 0,-25 0,1 0,24 0,-25 0,0 0,25 0,0 0,-25 0,25 0,0 0,-25 25,1-25,24 0,-25 25,0-25,0 25,0-25,25 0,-24 0,-1 0,25 0,-25 0,25 0,-25 0,25 0,-25 0,25 0,-24 0,24 0,-25 0,0 0,0 0,0 0,0 0,-24 0,-26 0,1 0,24-25,26 25,-26-25,25 25,25 0,-25 0,1 0,-1 0,0 0,0 0,0 0,1 0,24 0,-25 0,25 0,-25 0,25 0,-25 0,0 0,25 0,-24 0,-1 0,0 0,-25 0,26 0,-1 0,0 0,25 0,-25 0,25 25,-25-25,-24 25,24-25,0 0,-25 0,1 0,24 0,-25-25,-24 25,-25 0,74 0,-25 0,26 0,-1 0,25 0,-50-25,1 25,-1 0,25 0,-24 0,24-25,0 25,25 0,-25 0,0 0,1 0,24 0,-50 0,0 0,26 0,-26 0,0 0,50 0,-25 0,1 0,24 0,-50-24,25 24,-24 0,-1 0,25 0,25 0,-25 0,25 0,0-25,0 25,0 25,0-25,-24 0,-1 0,-25 0,1 0,-1 0,25 0,0 0,-24 0,-1 0,-24 0,24 0,25 0,-24 0,49 0,-25 0,0 0,0 0,1 0,-1-25,-25 25,25 0,1 0,-26 0,50 0,-25 0,0 0,0 0,1-25,-1 25,0 0,-49 0,49 0,0 0,0-25,25 25,-25 0,25 25,-24-25,-1 25,0 0,-25-25,26 0,-1 0,0 0,-25 0,1 0,-26 24,1 1,24-25,26 0,-1 0,0 0,25 0,-25 0,0 0,-24 0,24 0,0 0,-25 25,50-25,-24 0,24 0,-25 25,0-25,25 0,0 0,-25 0,25 0,0 25,-25-25,25 0,0 0,-24 0,-1 24,0 1,0-25,-24 0,49 0,-25 0,25 0,-25 0,25 0,-25 0,0 0,25 0,-24 0,24 0,0 0,-25 0,0-25,0 1,0 24,-24-25,49 0,-25 25,25 0,-25 0,25-25,0 25,0-25,0 25,0-24,0-1,0 25,0-25,0 25,0-50,0 50,0-24,0-1,0 0,0 25,0-25,0 25,0-25,0 1,0 24,0-25,0 25,0-25,0 25,0-25,0 25,0-25,-25 25,1 0,24 0,-25 0,25 0,-25 0,0 0,25 0,-25 0,25 0,0 0,25 0,0 0,-25 0,25 0,-25 0,25 0,-1 0,-24 0,25 0,-25 0,25 0,-25 0,25 0,0 0,-25 0,24 0,-24 0,25 0,0 0,-25 0,0 0,25 0,-25 0,25 0,-25 0,24 0,1 0,-25 0,25 0,-25 0,25 0,0-24,-25 24,24 0,-24 0,25 0,-25 0,25 0,0 0,0 0,-25 0,24 0,1 0,-25 0,25 0,-25 0,0-25,25 25,0 0,-25 0,24 0,-24 0,25 0,-25 0,25 0,0 0,-25 0,25 0,-25 0,25 0,-1 0,-24 0,25 0,-25 0,25 0,-25 0,25 0,0 0,-25 0,24 0,-24 0,25 0,-25 0,25-25,-25 25,25 0,-25 25,0-25,25 0,-25 0,24 0,1 0,0 0,-25 0,25 0,0 0,-25 0,24 0,-24 25,25-25,0 0,-25 0,25 0,-25 0,25 0,-25 0,24 0,1 0,-25 0,25 0,-25 0,25 0,0 0,-25 0,24 24,-24-24,25 0,0 0,0 0,-25 0,25 0,-25 0,24 0,1 0,-25 0,25 0,-25 0,25 0,-25 0,25 0,-1 0,1 0,-25 0,25 0,0 0,-25 0,25 0,-25 0,25 0,-1 0,-24 0,25 0,-25 0,25 0,-25 0,25 0,0 0,-25 0,24 0,-24 0,25 0,0 0,-25 0,25 0,0 0,-1 25,1-25,0 0,0 0,0 0,-1 0,1 25,-25-25,25 0,0 0,-25 25,25-25,-1 0,1 0,0 0,0 0,0 0,-1 25,1-25,-25 0,25 0,-25 0,25 0,0 0,-25 24,24-24,-24 0,25 0,-25 0,50 0,-25 0,-1 0,-24 0,25 25,-25-25,25 0,0 25,-25-25,0 0,-25 0,0 25,0-25,-24 25,24-25,0 0,0 0,1 0,-26 0,0 0,1 0,-1 24,1-24,49 0,-25 0,0 0,0 0,0 0,-24 0,24 0,-25 0,26 0,-1 0,0 0,25 0,-50 0,26 0,-1 0,-25 0,1 25,24-25,0 0,-25 0,50 0,-49 0,24 0,-25 0,1 25,-1-25,25 0,0 0,1 0,24 25,-50-25,50 0,-25 0,-24 0,-1 0,25 0,0 25,25-1,-24-24,-1 0,25 25,0-25,-25 0,25 0,0 0,-25 25,0-25,25 50,0-50,0 24,0 1,0 0,0-25,-24 0,-26 0,25 0,-24 0,-1 0,50 0,-25 0,-24 0,24 0,-25 0,25 0,0 0,1 0,24 0,-25 0,25 0,-25 0,0 0,25 0,-25 0,1 0,-1 0,0 0,0 25,0-25,25 0,-24 0,24 25,-25-25,0 0,25 25,-25-25,25 0,-25 0,25 0,-24 0,-1 24,25-24,-25 0,25 0,-25 0,0 0,25 0,-24 0,24 25,0-25,0 25,-25-25,25 0,0 0,0 25,-25-25,0 0,25 0,0 0,-25 0,25 0,-24 0,-1 0,25 25,0-25,-25 24,25-24,0 0,0 0,0 0,25 0,0 0,-25 0,24 0,-24 0,25 0,0 0,-25 0,0-24,25 24,-25 0,25 0,-25 0,24 0,1 0,-25 0,25 0,-25 0,25 0,0 0,-25 0,0 0,24 0,-24 0,25 0,-25 0,25 0,0 0,-25 0,25 0,-25 0,24 0,1 0,-25 0,0 0,25 0,-25 0,0 24,25-24,-25 0,25 0,-1 0,-24 0,25 0,-25 0,25 0,-25 0,25 0,0 0,-25 0,24 0,-24 0,25 0,0 0,-25 0,25 0,-25 0,25 0,-25 0,25 0,-1 0,-24 0,25 0,-25 0,25 0,0 0,-25 0,25 0,-25 0,24 0,-24 0,25 0,0 0,-25-24,0-1,25 25,-25 0,0 0,25 0,-1 0,-24 0,25 0,-25 0,25 0,-25 0,25 0,0 0,-25 0,24 0,-24 0,25 0,0 0,-25 0,25 0,-25 0,25 0,-25 0,24 0,1 0,-25 0,25 25,-25-25,25 0,0 0,-25 0,0 0,24 0,-24 0,25 0,-25 0,25 0,0 0,-25 0,25 0,-25 0,24 0,1 0,-25 0,25 0,-25 0,25 0,-25 0,25 0,-1 0,-24 0,25 0,-25 0,25 0,0 0,-25 0,0 0,25 0,-25 0,25 0,-25 0,24 0,1 0,-25 0,25 0,-25 0,25 0,0 0,-1 0,-24 0,25 0,-25 0,25 0,0 0,-25 0,49-25,-49 25,25 0,0 0,0 0,-25 0,0 0,25 0,-25 0,24 0,-24 0,50 0,-50 0,25 0,0 0,-1 0,-24 0,25 0,-25 0,25 0,0 0,-25 0,25 0,-25 0,24 0,-24 0,25 0,0 0,-25 0,25 0,-25 0,25 0,-1 0,-24 0,25 0,-25 0,25 0,-25 0,50 0,-50 0,24 0,-24 0,25 0,0 0,-25 0,25 0,-25 0,25 0,-1 0,1 0,0 0,0 0,-25 0,25 0,-25 0,25 0,-1 0,-24 0,25 0,0 0,0 0,0 0,-25 0,24 0,1 0,-25 0,25 0,-25 0,25 0,0 0,-25 0,24 0,-24 0,25 0,-25 0,50 0,-50 0,25 0,-25 0,24 0,1 0,0 0,0 0,0 0,-1 0,1 0,-25 0,25 0,-25 0,25 0,0 0,24 0,-49 0,25 0,0 0,-25 0,25 0,-1 0,-24 0,25 0,-25 0,25 0,0 0,0 0,-25 0,49 0,-24 0,0 0,-25 0,25 0,-25 0,25 0,-25 0,24 0,1 0,-25 0,25 0,0 0,0 0,-25-25,24 25,-24 0,25 0,-25 0,25 0,0 0,-25 0,25 0,-25 0,0 0,49 0,-24 0,0 0,0 0,-25-25,0 25,24 0</inkml:trace>
</inkml:ink>
</file>

<file path=ppt/ink/ink2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4"/>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12775 11683,'0'0,"25"0,-25 0,24 0,1 0,0 0,0 0,-25 0,25 0,-1 0,-24 0,25 0,0 0,0 0,0 0,-1 0,1 0,-25 0,25 0,-25 0,25 0,0 0,-25 0,24 0,-24 0,25 0,0 0,0 0,0 0,-1 0,1 0,0 0,-25 0,25 0,-25 25,25-25,-1 0,1 0,25 0,-50 0,50 0,-50 0,24 0,1 0,0 0,0 0,-25 0,25 0,-1 0,26 0,-25-25,0 25,-25 0,0 0,0 25,0 0,0-25,-25 0,-25 0,1 0,24 0,0 0,-49 0,-26 0,26 0,49 0,-25 0,1 0,-1 0,-24 0,24 24,25-24,-24 0,24 0,0 0,25 0,-25 0,25 25,-24-25,-1 0,25 25,-25-25,25 0,-25 0,25 25,0-25,-25 0,1 0,24 0,-25 25,25-25,-25 0,25 0,0 0,25 24,-25-24,49 0,-24 0,0 0,-25 0,25 0,0 0,-1 0,1 0,0 0,49 0,-24 0,0 0,-26 0,1 0,25 0,24 0,-49 0,0 0,24 25,-49-25,25 0,-25 0,25 0,0 0,-25 25,0 0,0-25,-25 0,-25 0,1 0,-1 0,25 0,1 0,-1 0,0 0,0 0,-24 0,24 0,-50 25,75-25,-49 24,49-24,-25 25,0 0,0 0,25-25,-24 0,24 0,-50 25,50-1,-50-24,50 25,-24-25,24 25,0-25,-25 0,0 25,25-25,-25 0,25 0,0 0,0 0,25 0,0 0,-25 0,25 0,-1 0,1 0,-25 0,25 0,-25 0,25 0,0 0,-1 0,-24 0,25 0,0 0,0 0,-25 0,25 0,-1 0,-24 0,25 0,-25 0,25 0,0 0,0 0,-25 0,49 0,-49 0,25 0,-25 0,25 0,0 0,-1 0,1 0,-25 0,50 0,-50 0,49 0,-49 0,25 0,-25 0,50 0,-50 0,25 0,-25 0,25 0,-25 0,49 0,-49 0,25 0,0 0,0 0,-25 0,24 0,-24 0,25 0,0 0,-25 0,25 0,-25 0,49 0,-49 0,25-25,-25 25,25 25,0-25,-25 0,25 25,-1-25,1 0,-25 25,25-25,-25 0,25 0,0 0,-1 0,1 0,0 0,25 0,-50 0,24 0,1 24,0-24,-25 0,25 0,-25 0,49 0,-49 0,25 0,0 0,0 0,0 0,-25 0,24 0,1 0,-25 0,25 0,-25 0,25 0,0 0,-25 0,25 0,-1 0,1 0,0 0,0 0,0 0,-25 0,24 0,-24 0,25 0,0 0,-25 0,25 0,24 0,-24 0,0 0,0 0,-25 0,25 0,-1 0,-24 0,25 0,0-24,0 24,0 0,-1 0,1 0,0 0,0 0,0 0,-25 0,49 0,-24 0,0-25,0 25,-1 0,-24 0,25 0,-25 0,50 0,-1 0,-24 0,-25 0,25 0,0 25,-25-25,25 0,-1 0,1 0,0 0,0 0,0 0,0 0,-1 0,-24 0,25 0,0 0,0 0,24 0,-24 0,0 0,0 0,0 0,-1 0,1 0,0 0,25 0,-26-25,26 0,0 25,-26 0,-24 0,25 0,0 0,-25 0,25 0,0 0,-1 0,26 0,-25 0,-25 0,49 0,-49 0,50 0,-50 0,25 0,-25 0,49 0,1 0,0 0,-25 0,24 0,-24 0,-25 0,50 0,-50 0,24 0,-24 0,25 0,0 0,25 0,-1-50,1 25,-25 25,49 0,-49 0,24 0,1 0,0 0,-26 0,1 0,0 0,0 0,0 25,-25-25,49 0,-24 0,25 0,-1 0,1 0,0 0,-50 0,49-25,-49 25,0 0,25 0,-25 0,50 0,-26 0,26 0,0-24,-50 24,24 0,-24 0,0 0,0 0,-49 0,-1 24,1-24,-1 25,50-25,-25 0,0 0,25 0,0 0,-49-25,-1 25,50-24,-25 24,25 0,0 0,25-25,0 25,25 0,-26 0,1 0,-25 0,50-25,-50 25,49-25,-49 25,25 0,0 0,0-25,0 25,-1 0,-24 0,0-24,0 24,0-25,0 0,0 0,0 25,0-25,0 25,0-24,0-51,0 26,0 24,0 25,0-25,0 25,0-25,-24 25,24 0,-25 0,0 0,25 0,-25 0,0 0,1 0,-1 0,25 0,-25 0,0 0,25 0,-25 0,1 0,-1 0,-25 0,50 0,-25 0,0-25,1 25,-26 0,0 0,26-24,-26 24,25 0,25 0,-49 0,49 0,-25 0,-25-25,1 25,24 0,-50 0,51 0,24 0,-50 0,50 0,-50 0,1 0,49 0,-25 0,-25 0,26 0,-26 0,0 0,26 0,-1 0,0 0,0 0,0 0,0 0,-24 0,24 0,-25 0,50 0,-49 0,49 0,-25 0,25 0,-50 0,50 0,-24-25,-1 25,25 0,-50 0,25 0,1 0,-26 0,50 0,-25 0,25 0,-25 0,25-25,-24 25,24 0,0 0,0 0,-25 25,-25-25,25 50,-49-50,49 24,-24-24,24 0,-25 0,25 0,-24 0,-1 0,25 0,0 0,1 0,24 0,-25-24,0 24,25 0,-25 0,25 0,-49-25,49 25,-25 0,-25 0,50 0,-25 0,1 0,-1 0,25 0,-25-25,25 25,-50 0,50-25,-24 25,-26 0,0 0,26 0,-1 0,0 0,0 0,25 0,-25 0,1 0,24 25,-25-25,-25 0,1 0,24 0,-25 0,25 0,25 0,-24 0,-1 0,25 0,-25 0,0 0,0 0,1 0,24 0,-50 0,25 0,0 0,25 0,-25 0,25 0,-24 0,-1 0,25 0,-25 0,0 0,0 0,-24 25,49-25,-25 0,0 0,0 0,25 0,-24 25,24-25,-25 0,25 0,-50 0,50 24,-49-24,24 0,25 0,-50 0,50 0,-25 0,25 0,-24 0,-1 0,25 25,-25-25,25 0,-25 0,0 0,1 0,24 0,-50 0,50 0,-25 0,25 0,-25 0,1 0,24 0,-25 0,25 0,-25 0,25 0,-25 0,0 0,25 0,-24 0,-1 0,0 0,25 0,-25 0,25 0,-25 0,25 0,0 0,0 0,0 0,25 0,-25 0,25 0,0 0,-25 0,25 0,-25 0,0 0,24 0,-24 0,25 0,0 0,-25 0,25 0,-25 0,49 0,-49 0,25 0,-25 0,25 0,0 0,-25 0,25 0,-25 0,24 0,1 0,0 0,25 0,-26 0,1 0,-25 0,25-25,0 25,-25 0,25 0,24-24,-24 24,25-25,-26-25,1 50,0 0,0 0,-25 0,25 0,-25 0,49 0,-24-25,0 25,24-24,-24 24,0 0,0 0,-25 0,25 0,0 0,-25 0,24 0,-24 0,25 0,0 24,0-24,0 0,-1 0,1 0,0 0,-25 0,25 0,-25 25,25-25,-1 0,-24 0,25 0,-25 0,25 0,-25 0,25 0,0 0,-1 0,-24 0,25 0,-25 0,25 0,-25 0,25 0,-25 0,0 0,25 0,-1 0,-24 0,25 0,0 0,0 0,0 0,-25 0,24 0,-24 0,25 0,0 0,-25 0,25 0,-25 0,25 0,-1 0,-24 0,25 0,0 0,0 0,24 0,-49 0,25 0,-25 0,25 0,-25 0,25 0,0 0,-25 0,24 0,-24 0,25 0,0 25,-25-25,25 0,-25 25,25-25,-25 0,25 0,-1 25,1-25,0 0,0 0,-25 0,25 0,-25 0,24 0,1 0,-25 0,25 0,-25 0,25 0,0 0,-25 0,24 0,-24-25,0 25,25 0,-25 0,25 0,-25 0,-50 0,50 0,-24 0,-1-25,0 25,25 0,-25 0,25 0,-25 0,25-25,0 25,-24 0,-1 0,25 0,-25 0,25 0,-25 0,0 0,25 0,-24 0,24 0,0 0,-25 0,25 25,-25-25,0 0,25 0,0 0,0 0,0 0,25 0,-25 0,25 25,-25-25,49 0,-49 0,25 0,0 0,0 0,-25 0,25 0,-25 0,24 0,-24 0,25 0,0 0,-25 0,25 0,0 0,-1 0,1 0,-25 0,25 0,0 0,-25 0,25 0,-25 0,24 0,1 0,-25 0,0 0,-25 0,1 0,24 0,-50 0,0 25,1-1,-1-24,1 0,24 0,0 0,-25 0,1 0,-1 0,0 0,1 0,24 0,-25 0,-24 0,0 0,-1 0,26 0,-26 0,26 0,-26 0,26 0,-1 0,0 0,50 0,0 0,-24 0,24 0,0 0,0 0,-25 0,0 0,0 0,-24 0,-1 0,0 0,26 0,24 0,-50 0,50-24,-25 24,25 0,-50 0,26 0,-1 0,-25 0,25 0,1 0,24 0,-25 0,25 0,-25-25,0 25,25 0,0 0,-25 0,25 0,-24 0,24 0,-25 0,0 0,0 0,25 0,-25 0,1 0,24 0,-25 0,25 0,-25 0,0-25,25 25,-25 0,25 0,-24 0,24 0,-50 0,0 0,-24 0,24 0,26 0,-26 0,25 0,0 0,25 0,-24 0,-1 0,0 0,-25 0,25 0,1 0,-1 0,25 0,-25 0,0 0,25 0,-25 0,25 0,-24 0,24-25,-25 25,0 0,0 0,25 0,-25 0,1 0,-1 0,25 0,-25 0,0 0,25 0,-25 0,25 0,-24 0,-1 0,25 0,-25 0,25 0,-25 0,25 0,-25 0,1 0,24 0,-25 0,25 0,-25 0,0 0,25 0,-25 0,25 0,-24 0,24 0,-25 0,0 0,25 0,-25 0,25 0,0 0,25 0,0 0,-25 0,25 0,-25 0,24 0,-24 0,25 0,0 0,-25 0,25 0,0 0,-1 0,-24 0,25 0,-25 0,25 0,0 0,-25 0,25 0,-25 0,24 0,-24 0,25 0,0 0,0 0,0 0,-1 0,-24 0,25 0,-25 0,25 0,0 0,-25 0,25 0,-1 0,1 0,0 0,-25 0,25 0,0 0,-25 0,24 0,-24 0,25 0,-25 0,50 0,-50 0,50 0,-50 0,24-25,-24 25,25 0,-25 0,25 0,0 0,-25 0,25 0,24 0,-24 0,0 0,-25 0,25 0,-25 0,24 0,1 0,-25 0,25 0,-25 0,25 0,-25 0,49 0,-49 0,50 0,-50 0,25 0,-25 0,0-24,25 24,-25 0,49-25,1 25,-50 0,0 0,25 0,-1 0,-24 0,25 0,0 0,0 0,0 0,-25 0,24 0,1 0,-25 0,25 0,-25 0,25 0,0 0,-25 0,24 0,1 0,0 0,-25 0,25 0,-25 0,25 0,-25 25,25-25,-1 0,-24 0,25 0,0 0,0 0,0 24,-25-24,24 0,1 25,-25-25,25 25,-25-25,25 0,-25 25,25-25,-1 25,-24-25,25 24,-25 1,0 0,0-25,0 50,0-50,0 24,0-24,-25 0,1 25,-26 0,25 0,-49-25,-50 49,24-49,51 0,-1 0,25 0,1 0,-26 0,0 0,-24 0,24 0,26 0,-26 0,25 0,0 25,1-25,-1 0,-25 0,-24 0,24 0,1 0,24 0,0 0,25 0,-25 0,0 0,25 0,-24 0,-1 0,0 0,0 0,25 0,0 0,25 0,-25 0,25 25,0-25,-1 25,26-25,24 25,26 24,-26-24,0 0,50 0,0-25,-24 0,-26 0,75 0,-25 0,-25 0,-24 0,-26 0,-24 0,25 0,49 0,25 0,-50 0,-24 0,-1 0,-24 0,-25 0,50-25,-25 0,-1 25,26 0,-25 0,0 0,-1 0,1 0,25 0,24 0,26-25,-76 25,26 0,0 0,49 0,-25 0,1 0,-51 0,26 0,-25 0,49 0,1 0,24 0,-74 0,-1 0,1 0,0 0,0 0,49 0,-24-25,24 25,-49 0,25 0,-25 0,-25 0,49 0,-49 0,25 0,49 0,-49 0,0 0,25 0,-50 0,24 0,-24 0,25 0,-25 0,25 0,0 0,-25 0,25 0,-1 0,1 0,25 0,-25 0,-1 0,-24 0,25 0,-25 0,25 0,-25 0,25 0,0 0,-25 0,24 0,-24 0,50 0,-25-24,0 24,24 0,-49-25,0 25,50 0,-50 0,25-25,-25 25,25 0,-25 0,24 0,-24 0,25 0,-25 0,25 0,-25-25,0 25,0 0,0 0,0 0,0 0,-25 0,0 0,1 25,-51-25,1 0,49 0,-25 0,-24 0,-1 0,26 0,24 0,0 0,0 0,1-25,24 25,-25 0,0 0,0-25,0 1,-49-1,24 25,-24-25,49 0,-24 25,-1 0,0 0,1 25,-26 0,1-25,49 25,0-1,25-24,-25 0,25 0,0 0,0 25,-24-25,-1 25,-25-25,1 0,-51 0,26 0,0 0,-26 0,-48 0,73 0,1-25,24 0,1 1,-1-1,-25 0,1 25,24-25,-24 25,49 0,0-25,-24 25,49 0,-25-24,0 24,0 0,25 0,-24 0,24 0,-25 0,0 0,25 0,-25 24,0 1,1 0,24 0,-25-25,0 25,0-25,25 49,-25-49,25 25,-24-25,24 0,0 0,0 25,-25-25,25 0,-25 25,25-25,-50 0,50 0,-24 0,24 0,-25 0,0 0,25-25,0 25,0 0,0-25,0 25,0-25</inkml:trace>
</inkml:ink>
</file>

<file path=ppt/ink/ink2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8:31.66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12750 13692,'0'0,"25"25,-25-25,25 0,-25 0,24 0,-24 0,25 0,0 0,0 0,-25 0,25 0,-1 0,-24 0,25 0,-25 0,25 0,0 0,-25 0,25 0,-25 0,49 0,-49 0,25 0,-25 0,25 0,-25 0,25 0,-1 0,-24 0,25 0,-25 0,25 0,0 0,0 0,-1 0,1 0,-25 0,25 0,-25 0,25 0,0 0,-25 0,24 0,-24 0,25 0,0 0,0 0,0 0,0 0,-25 0,24 0,-24 0,25 0,-25 0,25 0,0 0,0-25,-25 25,0 0,24 0,1 25,-25-25,25 25,0-25,0 0,-25 0,24 0,-24 0,25 0,0 0,-25 0,25 0,-25 0,25 0,-25 25,24-25,1 0,-25 0,25 0,0 0,0 0,-1 0,-24 0,25 0,0 0,-25 0,0 0,25 0,-25 0,25 0,-1 0,1 0,-25 0,25 0,0-25,0 25,-1-25,1 25,-25 0,25-25,-25 25,25-25,0 25,-1-24,1 24,0 0,0-25,0 25,24-25,-24 25,0 0,-25 0,25 0,0 0,-1 0,-24 0,25-25,0 25,0 0,24 0,-24 0,0 0,0 0,-25 0,25 0,-25 0,24 0,1 25,0-25,0 25,24 0,-24-25,0 0,-25 0,25 0,0 0,-25 0,24 0,1 0,0 0,25 0,-1 0,-24 0,25-25,-50 0,0 25,24 0,1 0,0 0,-25 0,25 0,0 0,-1 0,1 0,-25 0,25 0,0 0,25 0,-1 0,1 0,-25 0,24 0,-24 0,0 0,24 0,-24 0,0 0,0 0,0 0,-1 0,26 0,-50 0,25 0,0 0,-1 0,1 0,25 0,-1 0,1 0,-25-25,0 25,-25 0,24 0,-24 0,25 0,25 0,-1 0,-24 0,0 0,-25 0,0-25,25 25,0 0,-75 0,0 0,1 0,-26 0,51 0,-1 0,-25 0,25 0,-24 0,24 0,-49 0,74 0,-25 0,0 0,0 0,-24 0,24 0,-25 0,25 0,-24 0,24 0,0 0,0 0,1 0,-26 0,50 0,-25 0,-24 0,24 0,0 0,0 0,25 0,-25 0,0 0,25 0,-24 0,24 0,-50 0,50 0,-25 0,-24 0,49 0,-50 0,25 0,25 0,-25 0,1 0,24 0,-25 0,25 0,-25 0,0 0,0 0,-24 0,-1 0,25 0,1 0,24 0,-25 0,0 0,25 0,-99 75,0 98,24-73,26-51,24-49,0 0,-49 0,-1 0,-24 0,49 0,1 0,24-25,-25 1,50 24,-49 0,49-25,-25 25,25 0,-50 0,25 0,-24 0,24 0,25 0,-25 0,0-25,25 25,0-25,-24 25,-1 0,0 0,-25 0,1 0,24 0,0 0,-24 0,49-25,-25 25,-25 0,50 0,-49 0,24 0,0 0,-25 0,50 0,-25 0,25 0,-24 0,-1 0,25 0,-25 0,25 0,-25 0,0-24,-24 24,-26 0,51-25,-1 25,-25 0,50 0,-25 0,25-25,-24 25,24 0,-50 0,25 0,0-25,-24 25,49 0,-25 0,25-25,0 25,-25 0,25 0,0 0,25 0,-25 0,25 0,-25 0,25 0,-1 0,-24 0,25 0,-25 0,25 0,0 0,0 0,-25 0,49 0,-49 0,25 0,-25 0,25 0,0 0,-25 0,24 0,-24 0,0 0,25 0,-25 0,50 0,-50 0,25 0,-1 0,1-24,-25 24,25 0,-25 0,25 0,0 0,-25 0,24 0,-24 0,25 0,-25 0,25 0,0 0,-25 0,25 0,-25 0,25 0,-1 0,-24 0,25 0,-25 0,25 0,-25 0,25 0,0 0,-25-25,24 25,1 0,0 0,-25 0,25 0,-25 0,25 0,-1 0,-24 0,25 0,-25 0,25 0,-25 0,25 0,0 0,-25 0,24-25,-24 25,25 0,0 0,-25 0,25 0,-25 0,25 0,-25 0,24 0,1 0,-25 0,25 0,-25 0,25 0,0 0,-25 0,24 0,-24 0,25 0,-25 0,25 0,0 0,-25 0,25 0,-25 0,24 0,1-25,0 25,-25 0,25 0,0 0,-25 0,24 0,-24 0,25 0,-25-25,25 25,0 0,-25 0,25 0,-25 0,25 0,-25 0,24 0,-24 0,25 0,0 0,0 0,-25 25,0-25,0 50,0-1,0 1,0 0,0 24,0-24,0-1,0-24,0 0,0 0,0-1,0 26,0-50,0 25,0-25,0 0,-25 0,-25 0,26 0,-1 0,25 0,-25 0,25 0,-25 0,0 0,0 0,25 0,-49 0,49 0,-25 0,25 0,-25 0,25 0,-25 0,1 0,24 0,-25 0,25 0,-50 0,25 0,1 0,-1 25,25-25,-25 0,0 0,25 0,-25 0,25 0,-49 0,24 0,0 0,0 0,1 0,-1 0,0 0,25 0,-25 0,0 0,25 0,-24 0,-51 24,50-24,1 0,-1 0,0 0,25 0,-25 0,25 0,-25 0,25 0,-24 0,-1 0,-25 0,25 0,0 0,1 25,24-25,-25 0,0 25,0-25,25 0,0 0,-25 0,1 25,24 0,0-1,0-24,-25 0,25 0,-25 0,25 0,-25 0,0 0,1 0,-1 0,-25 0,25 0,1 0,-1 0,0 0,0 0,25 0,-25 0,25 0,-24 25,24-25,-25 0,25 0,-25 25,0-25,0 25,1-25,-1 0,0 0,0 0,0 0,25 0,-24 0,24 0,-25 0,25 0,0-25,0 25,0-25,0 25,0-25,0 1,0 24,0-25,0 25,0-25,0 25,0-50,0 50,0-49,0 49,0-25,0 0,0 25,0-25,0 1,0-1,0 25,0-50,0 50,0-25,0 1,25 24,-1 0,-24 0,25 0,-25 0,25 0,-25 0,25 0,0 0,24 0,-49 0,50 0,24 0,-24 0,-1 0,-24 0,0 0,25 0,49 0,-25-25,-24 25,-1 0,1 0,25 0,-26 0,-24-25,0 25,-25 0,0 0,0 0,-25 25,0 0,-24 49,-1-24,25-1,-25-24,-74 25,50-26,24 1,26-25,-26 0,50 25,-50-25,50 25,-74 0,49-1,-24-24,-1 25,25-25,0 25,1-25,24 0,0 0,-25 0,25 0,0 0,0 0,0-25,0 0,0 1,0-1,0 0,0-25,0 50,0-24,0-1,0 0,0 25,0 0,0-25,0 25,25 0,-25 0,49 0,-24 0,0 0,0 0,-1 0,1 0,0 0,0 0,-25 0,25 0,-1 0,1 0,-25 0,-25 0,25 0,-24 0,-26 0,25 0,0 0,-49 0,49 0,0 0,1 0,24 0,-25 0,0 0,25 25,-25-25,25 0,-25 0,25 0,0 0,0-25,0 25,0-25,0-24,0 24,0-25,0-24,0 0,0 49,0 25,0-25,0 0,0 25,0-25,0 1,0-1,0 25,25 0,25 0,-1 25,-24-25,0 0,0 0,0 0,-1 0,51 0,-26 24,1-24,0 0,24 0,50 25,-25 0,1 25,-26-26,75 125,49 0,-49-25,-50-25,-49-49,-1-50,1 0,0 0,-1 0,26 0,-26 0,-24-25,0 25,25-25,-26 0,1 25,-25-24,25 24,0 0,-25 0,0 0,-25 24,-25 1,-74 25,0 0,50-26,-75 1,0 0,50-25,49 0,1 0,24 0,-25 0,1 0,-26 0,1 0,24 0,-24 0,24 0,1 0,24 0,-25 0,-49 0,74 0,0-25,-24 25,49 0,-25 0,25 0,0 0,-25 0,25 0,0-25,-25 25,25-24,-24 24,24-25,0 25,-25 0,25-25,0 25,-25 0,0 0,0 0,1 0,-1 0,0 0,25 0,-25 0,25 0,-25 0,25 0,0 25,0-25,0 25,0-25,0 0,0 0,25 0,0 0,0 24,-25-24,49 0,-49 0,25 0,-25 0,25 0,-25 0,25 0,-25 0,25 0,-25 0,24 25,1-25,0 0,25 0,-26 0,1 0,0 0,0 0,-25 0,25 0,49 0,-24 0,-26 0,1 0,25 0,-50 0,25 0,0 0,24 0,1 0,-25 0,-1 0,26 0,-25 0,0 0,24 0,26 0,-26 0,1 0,-25 0,24 0,-24 0,0 0,24 0,26 0,-75 0,0 25,49-25,-24 0,0 0,0 0,0 0,-1 0,51 0,-1-25,-24-24,0 49,24-25,-24 0,24 25,-49 0,24 0,-49 0,25 0,0 0,0 0,-25 0,25 0,-25 0,24 0,-24 0,25 0,0 0,0 0,0 0,24 0,1 0,-25 0,-1 0,-24-25,25 25,-25 0,25 0,0 0,-25 0,25 0,24 0,-24 0,0 0,24 0,-24-25,0 25,-25 0,25 0,0 0,0 0,-1 0,1 0,25-25,-25 25,-25 0,49 0,-49 0,50 0,-25 0,-1-24,26 24,0 0,-50 0,24 0,1 0,-25 0,25 0,-25 0,25 0,-25 0,49-25,-24 25,25-50,24 50,-24 0,-50-25,25 25,-1 0,-24 0,25 0,-25 0,25 0,0 0,24 0,1 0,-50 0,25 0,-25 0,25 0,-25 0,25 0,-25-24,0 24,0-25,0-25,0 25,0 1,0 24,0-25,0 25,0-25,0 25,0-25,0 0,0 25,0-24,0-1,0 0,0 25,0-25,0-24,0 24,0 0,0 25,0 0,-25 50,-25-1,-24-24,24 25,25-26,-24 1,24 0,-50 0,1-25,24 0,1 0,24 0,-25 0,50 0,-24 0,24 0,-50-25,25 25,-24 0,-1 0,-24 0,24 0,25 0,-24 0,-1 0,-74 0,74 0,-24 0,49 0,0 0,25 0,-25 0,1 0,-1 0,25 0,-50 0,50 0,-49 0,-1 0,0 0,1 0,24 0,0 0,25 0,-25 0,25 0,-24 0,-1 0,25 0,-25 0,25 0,-25 0,0 0,25 0,-24 0,-1 0,0 0,0 0,25 25,0-25,0 25,0-1,0-24,0 0,0 25,0-25,25 0,0 0,0 0,-25 0,49 0,-49 0,25 0,-25 0,25 0,-25 0,49 0,-24 0,25 0,-1-25,-24 1,0 24,0 0,0 0,-25 0,24 0,-24 0,50 0,0 0,-26 0,1 0,25 0,-50-25,25 25,-25 0,49 0,1 0,-1 0,-24 0,25 0,-50 0,50-25,-50 25,24 0,26 0,-25 0,0 0,-1-25,1 25,0 0,-25 0,25 0,-25 0,25 0,-1 0,-24-25,25 25,0 0,0 0,0 0,-1 0,1 0,-25 0,25 0,-25 0,25 0,0 0,-1 0,-24 0,25 0,0 0,-50 0,0 0,-24 0,-50-24,-1-1,26 0,0 25,-50-25,24 25,26 0,-1 0,1-25,0 25,-1 0,-24 0,49 0,1 0,-1 0,25 0,1 0,-26 0,25 0,0 0,25 0,-24 0,24 25,-50-25,25 0,0 0,-49 0,0 0,-1 0,25 0,26 0,-1 0,25 0,-25 0,25 0,-25 0,25-25,-49 25,-1 25,-49-25,49 0,-49 25,-50 25,25-1,50-24,-1 0,-49 0,25 24,25-49,24 25,0-25,50 0,-24 0,-1 0,25 0,0 0,0 25,0-25,0 25,0-25,0 49,25-49</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10-17T07:24:07.702"/>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12750 13692,'0'0,"25"25,-25-25,25 0,-25 0,24 0,-24 0,25 0,0 0,0 0,-25 0,25 0,-1 0,-24 0,25 0,-25 0,25 0,0 0,-25 0,25 0,-25 0,49 0,-49 0,25 0,-25 0,25 0,-25 0,25 0,-1 0,-24 0,25 0,-25 0,25 0,0 0,0 0,-1 0,1 0,-25 0,25 0,-25 0,25 0,0 0,-25 0,24 0,-24 0,25 0,0 0,0 0,0 0,0 0,-25 0,24 0,-24 0,25 0,-25 0,25 0,0 0,0-25,-25 25,0 0,24 0,1 25,-25-25,25 25,0-25,0 0,-25 0,24 0,-24 0,25 0,0 0,-25 0,25 0,-25 0,25 0,-25 25,24-25,1 0,-25 0,25 0,0 0,0 0,-1 0,-24 0,25 0,0 0,-25 0,0 0,25 0,-25 0,25 0,-1 0,1 0,-25 0,25 0,0-25,0 25,-1-25,1 25,-25 0,25-25,-25 25,25-25,0 25,-1-24,1 24,0 0,0-25,0 25,24-25,-24 25,0 0,-25 0,25 0,0 0,-1 0,-24 0,25-25,0 25,0 0,24 0,-24 0,0 0,0 0,-25 0,25 0,-25 0,24 0,1 25,0-25,0 25,24 0,-24-25,0 0,-25 0,25 0,0 0,-25 0,24 0,1 0,0 0,25 0,-1 0,-24 0,25-25,-50 0,0 25,24 0,1 0,0 0,-25 0,25 0,0 0,-1 0,1 0,-25 0,25 0,0 0,25 0,-1 0,1 0,-25 0,24 0,-24 0,0 0,24 0,-24 0,0 0,0 0,0 0,-1 0,26 0,-50 0,25 0,0 0,-1 0,1 0,25 0,-1 0,1 0,-25-25,0 25,-25 0,24 0,-24 0,25 0,25 0,-1 0,-24 0,0 0,-25 0,0-25,25 25,0 0,-75 0,0 0,1 0,-26 0,51 0,-1 0,-25 0,25 0,-24 0,24 0,-49 0,74 0,-25 0,0 0,0 0,-24 0,24 0,-25 0,25 0,-24 0,24 0,0 0,0 0,1 0,-26 0,50 0,-25 0,-24 0,24 0,0 0,0 0,25 0,-25 0,0 0,25 0,-24 0,24 0,-50 0,50 0,-25 0,-24 0,49 0,-50 0,25 0,25 0,-25 0,1 0,24 0,-25 0,25 0,-25 0,0 0,0 0,-24 0,-1 0,25 0,1 0,24 0,-25 0,0 0,25 0,-99 75,0 98,24-73,26-51,24-49,0 0,-49 0,-1 0,-24 0,49 0,1 0,24-25,-25 1,50 24,-49 0,49-25,-25 25,25 0,-50 0,25 0,-24 0,24 0,25 0,-25 0,0-25,25 25,0-25,-24 25,-1 0,0 0,-25 0,1 0,24 0,0 0,-24 0,49-25,-25 25,-25 0,50 0,-49 0,24 0,0 0,-25 0,50 0,-25 0,25 0,-24 0,-1 0,25 0,-25 0,25 0,-25 0,0-24,-24 24,-26 0,51-25,-1 25,-25 0,50 0,-25 0,25-25,-24 25,24 0,-50 0,25 0,0-25,-24 25,49 0,-25 0,25-25,0 25,-25 0,25 0,0 0,25 0,-25 0,25 0,-25 0,25 0,-1 0,-24 0,25 0,-25 0,25 0,0 0,0 0,-25 0,49 0,-49 0,25 0,-25 0,25 0,0 0,-25 0,24 0,-24 0,0 0,25 0,-25 0,50 0,-50 0,25 0,-1 0,1-24,-25 24,25 0,-25 0,25 0,0 0,-25 0,24 0,-24 0,25 0,-25 0,25 0,0 0,-25 0,25 0,-25 0,25 0,-1 0,-24 0,25 0,-25 0,25 0,-25 0,25 0,0 0,-25-25,24 25,1 0,0 0,-25 0,25 0,-25 0,25 0,-1 0,-24 0,25 0,-25 0,25 0,-25 0,25 0,0 0,-25 0,24-25,-24 25,25 0,0 0,-25 0,25 0,-25 0,25 0,-25 0,24 0,1 0,-25 0,25 0,-25 0,25 0,0 0,-25 0,24 0,-24 0,25 0,-25 0,25 0,0 0,-25 0,25 0,-25 0,24 0,1-25,0 25,-25 0,25 0,0 0,-25 0,24 0,-24 0,25 0,-25-25,25 25,0 0,-25 0,25 0,-25 0,25 0,-25 0,24 0,-24 0,25 0,0 0,0 0,-25 25,0-25,0 50,0-1,0 1,0 0,0 24,0-24,0-1,0-24,0 0,0 0,0-1,0 26,0-50,0 25,0-25,0 0,-25 0,-25 0,26 0,-1 0,25 0,-25 0,25 0,-25 0,0 0,0 0,25 0,-49 0,49 0,-25 0,25 0,-25 0,25 0,-25 0,1 0,24 0,-25 0,25 0,-50 0,25 0,1 0,-1 25,25-25,-25 0,0 0,25 0,-25 0,25 0,-49 0,24 0,0 0,0 0,1 0,-1 0,0 0,25 0,-25 0,0 0,25 0,-24 0,-51 24,50-24,1 0,-1 0,0 0,25 0,-25 0,25 0,-25 0,25 0,-24 0,-1 0,-25 0,25 0,0 0,1 25,24-25,-25 0,0 25,0-25,25 0,0 0,-25 0,1 25,24 0,0-1,0-24,-25 0,25 0,-25 0,25 0,-25 0,0 0,1 0,-1 0,-25 0,25 0,1 0,-1 0,0 0,0 0,25 0,-25 0,25 0,-24 25,24-25,-25 0,25 0,-25 25,0-25,0 25,1-25,-1 0,0 0,0 0,0 0,25 0,-24 0,24 0,-25 0,25 0,0-25,0 25,0-25,0 25,0-25,0 1,0 24,0-25,0 25,0-25,0 25,0-50,0 50,0-49,0 49,0-25,0 0,0 25,0-25,0 1,0-1,0 25,0-50,0 50,0-25,0 1,25 24,-1 0,-24 0,25 0,-25 0,25 0,-25 0,25 0,0 0,24 0,-49 0,50 0,24 0,-24 0,-1 0,-24 0,0 0,25 0,49 0,-25-25,-24 25,-1 0,1 0,25 0,-26 0,-24-25,0 25,-25 0,0 0,0 0,-25 25,0 0,-24 49,-1-24,25-1,-25-24,-74 25,50-26,24 1,26-25,-26 0,50 25,-50-25,50 25,-74 0,49-1,-24-24,-1 25,25-25,0 25,1-25,24 0,0 0,-25 0,25 0,0 0,0 0,0-25,0 0,0 1,0-1,0 0,0-25,0 50,0-24,0-1,0 0,0 25,0 0,0-25,0 25,25 0,-25 0,49 0,-24 0,0 0,0 0,-1 0,1 0,0 0,0 0,-25 0,25 0,-1 0,1 0,-25 0,-25 0,25 0,-24 0,-26 0,25 0,0 0,-49 0,49 0,0 0,1 0,24 0,-25 0,0 0,25 25,-25-25,25 0,-25 0,25 0,0 0,0-25,0 25,0-25,0-24,0 24,0-25,0-24,0 0,0 49,0 25,0-25,0 0,0 25,0-25,0 1,0-1,0 25,25 0,25 0,-1 25,-24-25,0 0,0 0,0 0,-1 0,51 0,-26 24,1-24,0 0,24 0,50 25,-25 0,1 25,-26-26,75 125,49 0,-49-25,-50-25,-49-49,-1-50,1 0,0 0,-1 0,26 0,-26 0,-24-25,0 25,25-25,-26 0,1 25,-25-24,25 24,0 0,-25 0,0 0,-25 24,-25 1,-74 25,0 0,50-26,-75 1,0 0,50-25,49 0,1 0,24 0,-25 0,1 0,-26 0,1 0,24 0,-24 0,24 0,1 0,24 0,-25 0,-49 0,74 0,0-25,-24 25,49 0,-25 0,25 0,0 0,-25 0,25 0,0-25,-25 25,25-24,-24 24,24-25,0 25,-25 0,25-25,0 25,-25 0,0 0,0 0,1 0,-1 0,0 0,25 0,-25 0,25 0,-25 0,25 0,0 25,0-25,0 25,0-25,0 0,0 0,25 0,0 0,0 24,-25-24,49 0,-49 0,25 0,-25 0,25 0,-25 0,25 0,-25 0,25 0,-25 0,24 25,1-25,0 0,25 0,-26 0,1 0,0 0,0 0,-25 0,25 0,49 0,-24 0,-26 0,1 0,25 0,-50 0,25 0,0 0,24 0,1 0,-25 0,-1 0,26 0,-25 0,0 0,24 0,26 0,-26 0,1 0,-25 0,24 0,-24 0,0 0,24 0,26 0,-75 0,0 25,49-25,-24 0,0 0,0 0,0 0,-1 0,51 0,-1-25,-24-24,0 49,24-25,-24 0,24 25,-49 0,24 0,-49 0,25 0,0 0,0 0,-25 0,25 0,-25 0,24 0,-24 0,25 0,0 0,0 0,0 0,24 0,1 0,-25 0,-1 0,-24-25,25 25,-25 0,25 0,0 0,-25 0,25 0,24 0,-24 0,0 0,24 0,-24-25,0 25,-25 0,25 0,0 0,0 0,-1 0,1 0,25-25,-25 25,-25 0,49 0,-49 0,50 0,-25 0,-1-24,26 24,0 0,-50 0,24 0,1 0,-25 0,25 0,-25 0,25 0,-25 0,49-25,-24 25,25-50,24 50,-24 0,-50-25,25 25,-1 0,-24 0,25 0,-25 0,25 0,0 0,24 0,1 0,-50 0,25 0,-25 0,25 0,-25 0,25 0,-25-24,0 24,0-25,0-25,0 25,0 1,0 24,0-25,0 25,0-25,0 25,0-25,0 0,0 25,0-24,0-1,0 0,0 25,0-25,0-24,0 24,0 0,0 25,0 0,-25 50,-25-1,-24-24,24 25,25-26,-24 1,24 0,-50 0,1-25,24 0,1 0,24 0,-25 0,50 0,-24 0,24 0,-50-25,25 25,-24 0,-1 0,-24 0,24 0,25 0,-24 0,-1 0,-74 0,74 0,-24 0,49 0,0 0,25 0,-25 0,1 0,-1 0,25 0,-50 0,50 0,-49 0,-1 0,0 0,1 0,24 0,0 0,25 0,-25 0,25 0,-24 0,-1 0,25 0,-25 0,25 0,-25 0,0 0,25 0,-24 0,-1 0,0 0,0 0,25 25,0-25,0 25,0-1,0-24,0 0,0 25,0-25,25 0,0 0,0 0,-25 0,49 0,-49 0,25 0,-25 0,25 0,-25 0,49 0,-24 0,25 0,-1-25,-24 1,0 24,0 0,0 0,-25 0,24 0,-24 0,50 0,0 0,-26 0,1 0,25 0,-50-25,25 25,-25 0,49 0,1 0,-1 0,-24 0,25 0,-50 0,50-25,-50 25,24 0,26 0,-25 0,0 0,-1-25,1 25,0 0,-25 0,25 0,-25 0,25 0,-1 0,-24-25,25 25,0 0,0 0,0 0,-1 0,1 0,-25 0,25 0,-25 0,25 0,0 0,-1 0,-24 0,25 0,0 0,-50 0,0 0,-24 0,-50-24,-1-1,26 0,0 25,-50-25,24 25,26 0,-1 0,1-25,0 25,-1 0,-24 0,49 0,1 0,-1 0,25 0,1 0,-26 0,25 0,0 0,25 0,-24 0,24 25,-50-25,25 0,0 0,-49 0,0 0,-1 0,25 0,26 0,-1 0,25 0,-25 0,25 0,-25 0,25-25,-49 25,-1 25,-49-25,49 0,-49 25,-50 25,25-1,50-24,-1 0,-49 0,25 24,25-49,24 25,0-25,50 0,-24 0,-1 0,25 0,0 0,0 25,0-25,0 25,0-25,0 49,25-49</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6:16.8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8633,'0'0,"0"0,0 0,25 0,-25 0,25 0,-25 0,25 0,0 0,-25 0,24 0,-24 25,25-25,0 0,-25 0,25 0,-25 0,25 0,-25 0,24 0,1 0,-25 0,25 0,25 0,-26 0,1 0,-25 0,25 0,-25 0,25 0,0 0,-25 0,24 0,-24 0,25 0,-25-25,25 25,0 0,0 0,-1 0,1 0,-25 0,25 0,-25 0,0-25,25 25,0 0,-25 0,24 0,-24 0,50 0,-25 0,0 0,-1 0,-24 0,25 0,0 0,-25 0,25 0,0 0,-1 0,26 0,-25-24,0 24,-1 0,-24 0,50 0,-50 0,50 0,-50 0,24 0,-24 0,25 0,-25 0,25 0,0 0,-25 0,25 0,-25 0,24 0,1 0,-25 0,25 0,0 0,0 0,-1 0,1 0,0 0,-25 0,25 0,-25 0,25 0,-25 0,49 0,-24 0,0 0,0 0,-25 0,24 0,1 0,0 0,-25 0,25 0,0 0,-1 0,1 0,0 0,25-25,-50 25,24 0,1 0,-25 0,25 0,-25 0,50 0,-26 0,1-25,25 25,-25 0,-25 0,24 0,1-25,0 25,-25 0,50 0,-26-25,26 0,0 25,-50 0,0 0,49 0,-24 0,0 0,0 0,-25 0,24 0,1 0,-25 0,25 0,0 25,0-25,-25 0,24 0,26 0,-25 0,0 0,-1 0,-24 0,25 0,0 0,0 0,-25 0,49 0,-24 0,0 0,0 0,0 0,-1 25,-24-25,25 0,0 0,25 0,-26 0,26 0,-25 0,0 0,-1 0,-24 0,25 0,0 0,0 0,0 0,24 0,1 0,-25 0,-1 0,26 0,-50 0,25 0,-25 0,49 0,-49 0,50 0,-25 0,49 0,-74 0,25 0,0 0,0 0,-25 0,24 0,-24 0,50 0,0 0,-26 0,1 0,0 0,0 0,-25 0,25 0,-1 0,1 0,0-25,25 25,-26 0,51 0,-75 0,25 25,-25 0,0-25,49 0,-24 0,0 0,24 0,1 0,-25 0,0 0,24 0,-24 25,25-25,-1 0,-24 0,0 0,0 0,-25 0,24 0,-24 0,50 0,-50 0,50 0,-1 0,-24 0,0 0,24 0,-49 0,25 0,0 0,-25 0,25 0,0 0,-1 0,1 0,25 0,-25 0,-1 0,1 0,-25 0,25 0,-25 0,25 0,0 0,-25 0,24 0,-24 0,25 0,0 0,25 0,-26 0,1 0,-25 0,25 0,-25 0,25 0,-25 0,25 0,-1 0,-24 25,0-25,25 0,-25 0,25 0,0 0,24 0,-49 0,0 24</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6:19.04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8905,'0'0,"0"-25,0 25,25 0,-25 0,25 0,-25 0,50 0,-26 0,1 0,-25 0,25 0,-25 0,0 0,25 0,0 0,-25-25,0 25,0 0</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6:44.23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12750 9103,'0'0,"25"0,-25 0,25 0,-25 0,24 0,1 0,0 0,25 0,-26 0,1 0,-25 0,25 0,0 0,0 0,-1 0,-24 0,25 0,0 0,0 0,-25 0,25 0,-1 0,-24 0,25 0,-25 0,25 0,0 0,-25 0,25 0,24 0,-49 0,25 0,0 0,0 0,-25 0,24 0,-24 0,25 0,25 0,0 0,-26 0,1 0,0 0,0 0,-25 0,25 0,-1 25,-24-25,25 0,-25 0,50 0,-25 0,-1 0,1 0,-25 25,25-25,0 0,-25 0,25 25,-25-25,24 0,26 0,-25 0,0 0,24-25,1 0,74-49,-124 74,25 0,-25 0,49 0,-49 0,25 0,0 0,0 0,-25 0,24 0,-24 0,50 0,-25 0,0 0,24 0,1 0,-25 0,0 25,-1-25,-24 0,50 0,0 0,-1 0,1 0,-1 0,-24 0,0 0,0 0,-25 0,25 0,-1 0,26 0,0 0,-1 0,-49 0,50 0,-50 0,25 0,-25 0,49 0,-24 0,49 24,-24-24,0 0,-50 0,24 0,1 0,0 0,25 0,-1 0,1 0,0 0,-26 0,26 0,-25 0,0 0,24 0,26 0,-26 0,1 0,-25 0,24 0,-49 0,25 0,0 0,0 0,24 0,-24 0,49 0,-74 0,25 0,50 0,24 0,-25 0,-24 0,-25 0,24 25,-24-25,0 0,25 0,24 0,-49 0,0 0,24 0,-24 0,-25 25,50-25,-26 0,26 0,0 0,24 0,-49 0,0 0,24 0,-24 0,0 0,49 0,-24 0,24 0,-49 0,0 0,0 0,0 0,-1 0,26 0,0 0,-1 0,-24 0,25 0,-26 0,1 0,-25 0,25 0,0 0,0 0,-1 0,51 0,-50 0,-1 0,1 0,-25 0,25 0,0 0,-25 0,25 0,-25 0,24 0,1 0,-25 0,25 0,0 0,0 0,-25 0,24 0,-24 0,25 0,-25 0,50-25,-50 25,25 0,-25 0,24 0,-24-25,0 25,0 0,0-24,0-1,-24 25,24-25,0 25,0 0,0-25,0 0,0 25,0-25,-25 25,25-24,0 24,0-25,0 0,0 0,0-24,0-1,0 0,0 26,0 24,0-25,0 25,0 0,0 25,0-25,-25 0,0 24,25-24,-25 50,25-50,0 25,0-25,-24 49,-1-24,25 25,0-25,0-1,0-24,-25 0,0 0,25 0,-25 0,25 0,-24 0,24 0,-25 0,0 0,0 0,25 0,-49-24,24 24,0 0,25-25,-25 0,25 25,-25 0,1-25,24 25,0 0,-25-25,25 25,-25 0,0 0,25 0,-25 0,1 0,24 0,-25 0,0 0,25 0,0 0,-25 0,25 0,0 0,-25 25,1-25,24 0,-25 25,0-25,0 25,0-25,25 0,-24 0,-1 0,25 0,-25 0,25 0,-25 0,25 0,-25 0,25 0,-24 0,24 0,-25 0,0 0,0 0,0 0,0 0,-24 0,-26 0,1 0,24-25,26 25,-26-25,25 25,25 0,-25 0,1 0,-1 0,0 0,0 0,0 0,1 0,24 0,-25 0,25 0,-25 0,25 0,-25 0,0 0,25 0,-24 0,-1 0,0 0,-25 0,26 0,-1 0,0 0,25 0,-25 0,25 25,-25-25,-24 25,24-25,0 0,-25 0,1 0,24 0,-25-25,-24 25,-25 0,74 0,-25 0,26 0,-1 0,25 0,-50-25,1 25,-1 0,25 0,-24 0,24-25,0 25,25 0,-25 0,0 0,1 0,24 0,-50 0,0 0,26 0,-26 0,0 0,50 0,-25 0,1 0,24 0,-50-24,25 24,-24 0,-1 0,25 0,25 0,-25 0,25 0,0-25,0 25,0 25,0-25,-24 0,-1 0,-25 0,1 0,-1 0,25 0,0 0,-24 0,-1 0,-24 0,24 0,25 0,-24 0,49 0,-25 0,0 0,0 0,1 0,-1-25,-25 25,25 0,1 0,-26 0,50 0,-25 0,0 0,0 0,1-25,-1 25,0 0,-49 0,49 0,0 0,0-25,25 25,-25 0,25 25,-24-25,-1 25,0 0,-25-25,26 0,-1 0,0 0,-25 0,1 0,-26 24,1 1,24-25,26 0,-1 0,0 0,25 0,-25 0,0 0,-24 0,24 0,0 0,-25 25,50-25,-24 0,24 0,-25 25,0-25,25 0,0 0,-25 0,25 0,0 25,-25-25,25 0,0 0,-24 0,-1 24,0 1,0-25,-24 0,49 0,-25 0,25 0,-25 0,25 0,-25 0,0 0,25 0,-24 0,24 0,0 0,-25 0,0-25,0 1,0 24,-24-25,49 0,-25 25,25 0,-25 0,25-25,0 25,0-25,0 25,0-24,0-1,0 25,0-25,0 25,0-50,0 50,0-24,0-1,0 0,0 25,0-25,0 25,0-25,0 1,0 24,0-25,0 25,0-25,0 25,0-25,0 25,0-25,-25 25,1 0,24 0,-25 0,25 0,-25 0,0 0,25 0,-25 0,25 0,0 0,25 0,0 0,-25 0,25 0,-25 0,25 0,-1 0,-24 0,25 0,-25 0,25 0,-25 0,25 0,0 0,-25 0,24 0,-24 0,25 0,0 0,-25 0,0 0,25 0,-25 0,25 0,-25 0,24 0,1 0,-25 0,25 0,-25 0,25 0,0-24,-25 24,24 0,-24 0,25 0,-25 0,25 0,0 0,0 0,-25 0,24 0,1 0,-25 0,25 0,-25 0,0-25,25 25,0 0,-25 0,24 0,-24 0,25 0,-25 0,25 0,0 0,-25 0,25 0,-25 0,25 0,-1 0,-24 0,25 0,-25 0,25 0,-25 0,25 0,0 0,-25 0,24 0,-24 0,25 0,-25 0,25-25,-25 25,25 0,-25 25,0-25,25 0,-25 0,24 0,1 0,0 0,-25 0,25 0,0 0,-25 0,24 0,-24 25,25-25,0 0,-25 0,25 0,-25 0,25 0,-25 0,24 0,1 0,-25 0,25 0,-25 0,25 0,0 0,-25 0,24 24,-24-24,25 0,0 0,0 0,-25 0,25 0,-25 0,24 0,1 0,-25 0,25 0,-25 0,25 0,-25 0,25 0,-1 0,1 0,-25 0,25 0,0 0,-25 0,25 0,-25 0,25 0,-1 0,-24 0,25 0,-25 0,25 0,-25 0,25 0,0 0,-25 0,24 0,-24 0,25 0,0 0,-25 0,25 0,0 0,-1 25,1-25,0 0,0 0,0 0,-1 0,1 25,-25-25,25 0,0 0,-25 25,25-25,-1 0,1 0,0 0,0 0,0 0,-1 25,1-25,-25 0,25 0,-25 0,25 0,0 0,-25 24,24-24,-24 0,25 0,-25 0,50 0,-25 0,-1 0,-24 0,25 25,-25-25,25 0,0 25,-25-25,0 0,-25 0,0 25,0-25,-24 25,24-25,0 0,0 0,1 0,-26 0,0 0,1 0,-1 24,1-24,49 0,-25 0,0 0,0 0,0 0,-24 0,24 0,-25 0,26 0,-1 0,0 0,25 0,-50 0,26 0,-1 0,-25 0,1 25,24-25,0 0,-25 0,50 0,-49 0,24 0,-25 0,1 25,-1-25,25 0,0 0,1 0,24 25,-50-25,50 0,-25 0,-24 0,-1 0,25 0,0 25,25-1,-24-24,-1 0,25 25,0-25,-25 0,25 0,0 0,-25 25,0-25,25 50,0-50,0 24,0 1,0 0,0-25,-24 0,-26 0,25 0,-24 0,-1 0,50 0,-25 0,-24 0,24 0,-25 0,25 0,0 0,1 0,24 0,-25 0,25 0,-25 0,0 0,25 0,-25 0,1 0,-1 0,0 0,0 25,0-25,25 0,-24 0,24 25,-25-25,0 0,25 25,-25-25,25 0,-25 0,25 0,-24 0,-1 24,25-24,-25 0,25 0,-25 0,0 0,25 0,-24 0,24 25,0-25,0 25,-25-25,25 0,0 0,0 25,-25-25,0 0,25 0,0 0,-25 0,25 0,-24 0,-1 0,25 25,0-25,-25 24,25-24,0 0,0 0,0 0,25 0,0 0,-25 0,24 0,-24 0,25 0,0 0,-25 0,0-24,25 24,-25 0,25 0,-25 0,24 0,1 0,-25 0,25 0,-25 0,25 0,0 0,-25 0,0 0,24 0,-24 0,25 0,-25 0,25 0,0 0,-25 0,25 0,-25 0,24 0,1 0,-25 0,0 0,25 0,-25 0,0 24,25-24,-25 0,25 0,-1 0,-24 0,25 0,-25 0,25 0,-25 0,25 0,0 0,-25 0,24 0,-24 0,25 0,0 0,-25 0,25 0,-25 0,25 0,-25 0,25 0,-1 0,-24 0,25 0,-25 0,25 0,0 0,-25 0,25 0,-25 0,24 0,-24 0,25 0,0 0,-25-24,0-1,25 25,-25 0,0 0,25 0,-1 0,-24 0,25 0,-25 0,25 0,-25 0,25 0,0 0,-25 0,24 0,-24 0,25 0,0 0,-25 0,25 0,-25 0,25 0,-25 0,24 0,1 0,-25 0,25 25,-25-25,25 0,0 0,-25 0,0 0,24 0,-24 0,25 0,-25 0,25 0,0 0,-25 0,25 0,-25 0,24 0,1 0,-25 0,25 0,-25 0,25 0,-25 0,25 0,-1 0,-24 0,25 0,-25 0,25 0,0 0,-25 0,0 0,25 0,-25 0,25 0,-25 0,24 0,1 0,-25 0,25 0,-25 0,25 0,0 0,-1 0,-24 0,25 0,-25 0,25 0,0 0,-25 0,49-25,-49 25,25 0,0 0,0 0,-25 0,0 0,25 0,-25 0,24 0,-24 0,50 0,-50 0,25 0,0 0,-1 0,-24 0,25 0,-25 0,25 0,0 0,-25 0,25 0,-25 0,24 0,-24 0,25 0,0 0,-25 0,25 0,-25 0,25 0,-1 0,-24 0,25 0,-25 0,25 0,-25 0,50 0,-50 0,24 0,-24 0,25 0,0 0,-25 0,25 0,-25 0,25 0,-1 0,1 0,0 0,0 0,-25 0,25 0,-25 0,25 0,-1 0,-24 0,25 0,0 0,0 0,0 0,-25 0,24 0,1 0,-25 0,25 0,-25 0,25 0,0 0,-25 0,24 0,-24 0,25 0,-25 0,50 0,-50 0,25 0,-25 0,24 0,1 0,0 0,0 0,0 0,-1 0,1 0,-25 0,25 0,-25 0,25 0,0 0,24 0,-49 0,25 0,0 0,-25 0,25 0,-1 0,-24 0,25 0,-25 0,25 0,0 0,0 0,-25 0,49 0,-24 0,0 0,-25 0,25 0,-25 0,25 0,-25 0,24 0,1 0,-25 0,25 0,0 0,0 0,-25-25,24 25,-24 0,25 0,-25 0,25 0,0 0,-25 0,25 0,-25 0,0 0,49 0,-24 0,0 0,0 0,-25-25,0 25,24 0</inkml:trace>
</inkml:ink>
</file>

<file path=ppt/ink/ink7.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7:24.949"/>
    </inkml:context>
    <inkml:brush xml:id="br0">
      <inkml:brushProperty name="width" value="0.08819" units="cm"/>
      <inkml:brushProperty name="height" value="0.35278" units="cm"/>
      <inkml:brushProperty name="color" value="#8DB3E2"/>
      <inkml:brushProperty name="tip" value="rectangle"/>
      <inkml:brushProperty name="rasterOp" value="maskPen"/>
    </inkml:brush>
  </inkml:definitions>
  <inkml:trace contextRef="#ctx0" brushRef="#br0">12775 11683,'0'0,"25"0,-25 0,24 0,1 0,0 0,0 0,-25 0,25 0,-1 0,-24 0,25 0,0 0,0 0,0 0,-1 0,1 0,-25 0,25 0,-25 0,25 0,0 0,-25 0,24 0,-24 0,25 0,0 0,0 0,0 0,-1 0,1 0,0 0,-25 0,25 0,-25 25,25-25,-1 0,1 0,25 0,-50 0,50 0,-50 0,24 0,1 0,0 0,0 0,-25 0,25 0,-1 0,26 0,-25-25,0 25,-25 0,0 0,0 25,0 0,0-25,-25 0,-25 0,1 0,24 0,0 0,-49 0,-26 0,26 0,49 0,-25 0,1 0,-1 0,-24 0,24 24,25-24,-24 0,24 0,0 0,25 0,-25 0,25 25,-24-25,-1 0,25 25,-25-25,25 0,-25 0,25 25,0-25,-25 0,1 0,24 0,-25 25,25-25,-25 0,25 0,0 0,25 24,-25-24,49 0,-24 0,0 0,-25 0,25 0,0 0,-1 0,1 0,0 0,49 0,-24 0,0 0,-26 0,1 0,25 0,24 0,-49 0,0 0,24 25,-49-25,25 0,-25 0,25 0,0 0,-25 25,0 0,0-25,-25 0,-25 0,1 0,-1 0,25 0,1 0,-1 0,0 0,0 0,-24 0,24 0,-50 25,75-25,-49 24,49-24,-25 25,0 0,0 0,25-25,-24 0,24 0,-50 25,50-1,-50-24,50 25,-24-25,24 25,0-25,-25 0,0 25,25-25,-25 0,25 0,0 0,0 0,25 0,0 0,-25 0,25 0,-1 0,1 0,-25 0,25 0,-25 0,25 0,0 0,-1 0,-24 0,25 0,0 0,0 0,-25 0,25 0,-1 0,-24 0,25 0,-25 0,25 0,0 0,0 0,-25 0,49 0,-49 0,25 0,-25 0,25 0,0 0,-1 0,1 0,-25 0,50 0,-50 0,49 0,-49 0,25 0,-25 0,50 0,-50 0,25 0,-25 0,25 0,-25 0,49 0,-49 0,25 0,0 0,0 0,-25 0,24 0,-24 0,25 0,0 0,-25 0,25 0,-25 0,49 0,-49 0,25-25,-25 25,25 25,0-25,-25 0,25 25,-1-25,1 0,-25 25,25-25,-25 0,25 0,0 0,-1 0,1 0,0 0,25 0,-50 0,24 0,1 24,0-24,-25 0,25 0,-25 0,49 0,-49 0,25 0,0 0,0 0,0 0,-25 0,24 0,1 0,-25 0,25 0,-25 0,25 0,0 0,-25 0,25 0,-1 0,1 0,0 0,0 0,0 0,-25 0,24 0,-24 0,25 0,0 0,-25 0,25 0,24 0,-24 0,0 0,0 0,-25 0,25 0,-1 0,-24 0,25 0,0-24,0 24,0 0,-1 0,1 0,0 0,0 0,0 0,-25 0,49 0,-24 0,0-25,0 25,-1 0,-24 0,25 0,-25 0,50 0,-1 0,-24 0,-25 0,25 0,0 25,-25-25,25 0,-1 0,1 0,0 0,0 0,0 0,0 0,-1 0,-24 0,25 0,0 0,0 0,24 0,-24 0,0 0,0 0,0 0,-1 0,1 0,0 0,25 0,-26-25,26 0,0 25,-26 0,-24 0,25 0,0 0,-25 0,25 0,0 0,-1 0,26 0,-25 0,-25 0,49 0,-49 0,50 0,-50 0,25 0,-25 0,49 0,1 0,0 0,-25 0,24 0,-24 0,-25 0,50 0,-50 0,24 0,-24 0,25 0,0 0,25 0,-1-50,1 25,-25 25,49 0,-49 0,24 0,1 0,0 0,-26 0,1 0,0 0,0 0,0 25,-25-25,49 0,-24 0,25 0,-1 0,1 0,0 0,-50 0,49-25,-49 25,0 0,25 0,-25 0,50 0,-26 0,26 0,0-24,-50 24,24 0,-24 0,0 0,0 0,-49 0,-1 24,1-24,-1 25,50-25,-25 0,0 0,25 0,0 0,-49-25,-1 25,50-24,-25 24,25 0,0 0,25-25,0 25,25 0,-26 0,1 0,-25 0,50-25,-50 25,49-25,-49 25,25 0,0 0,0-25,0 25,-1 0,-24 0,0-24,0 24,0-25,0 0,0 0,0 25,0-25,0 25,0-24,0-51,0 26,0 24,0 25,0-25,0 25,0-25,-24 25,24 0,-25 0,0 0,25 0,-25 0,0 0,1 0,-1 0,25 0,-25 0,0 0,25 0,-25 0,1 0,-1 0,-25 0,50 0,-25 0,0-25,1 25,-26 0,0 0,26-24,-26 24,25 0,25 0,-49 0,49 0,-25 0,-25-25,1 25,24 0,-50 0,51 0,24 0,-50 0,50 0,-50 0,1 0,49 0,-25 0,-25 0,26 0,-26 0,0 0,26 0,-1 0,0 0,0 0,0 0,0 0,-24 0,24 0,-25 0,50 0,-49 0,49 0,-25 0,25 0,-50 0,50 0,-24-25,-1 25,25 0,-50 0,25 0,1 0,-26 0,50 0,-25 0,25 0,-25 0,25-25,-24 25,24 0,0 0,0 0,-25 25,-25-25,25 50,-49-50,49 24,-24-24,24 0,-25 0,25 0,-24 0,-1 0,25 0,0 0,1 0,24 0,-25-24,0 24,25 0,-25 0,25 0,-49-25,49 25,-25 0,-25 0,50 0,-25 0,1 0,-1 0,25 0,-25-25,25 25,-50 0,50-25,-24 25,-26 0,0 0,26 0,-1 0,0 0,0 0,25 0,-25 0,1 0,24 25,-25-25,-25 0,1 0,24 0,-25 0,25 0,25 0,-24 0,-1 0,25 0,-25 0,0 0,0 0,1 0,24 0,-50 0,25 0,0 0,25 0,-25 0,25 0,-24 0,-1 0,25 0,-25 0,0 0,0 0,-24 25,49-25,-25 0,0 0,0 0,25 0,-24 25,24-25,-25 0,25 0,-50 0,50 24,-49-24,24 0,25 0,-50 0,50 0,-25 0,25 0,-24 0,-1 0,25 25,-25-25,25 0,-25 0,0 0,1 0,24 0,-50 0,50 0,-25 0,25 0,-25 0,1 0,24 0,-25 0,25 0,-25 0,25 0,-25 0,0 0,25 0,-24 0,-1 0,0 0,25 0,-25 0,25 0,-25 0,25 0,0 0,0 0,0 0,25 0,-25 0,25 0,0 0,-25 0,25 0,-25 0,0 0,24 0,-24 0,25 0,0 0,-25 0,25 0,-25 0,49 0,-49 0,25 0,-25 0,25 0,0 0,-25 0,25 0,-25 0,24 0,1 0,0 0,25 0,-26 0,1 0,-25 0,25-25,0 25,-25 0,25 0,24-24,-24 24,25-25,-26-25,1 50,0 0,0 0,-25 0,25 0,-25 0,49 0,-24-25,0 25,24-24,-24 24,0 0,0 0,-25 0,25 0,0 0,-25 0,24 0,-24 0,25 0,0 24,0-24,0 0,-1 0,1 0,0 0,-25 0,25 0,-25 25,25-25,-1 0,-24 0,25 0,-25 0,25 0,-25 0,25 0,0 0,-1 0,-24 0,25 0,-25 0,25 0,-25 0,25 0,-25 0,0 0,25 0,-1 0,-24 0,25 0,0 0,0 0,0 0,-25 0,24 0,-24 0,25 0,0 0,-25 0,25 0,-25 0,25 0,-1 0,-24 0,25 0,0 0,0 0,24 0,-49 0,25 0,-25 0,25 0,-25 0,25 0,0 0,-25 0,24 0,-24 0,25 0,0 25,-25-25,25 0,-25 25,25-25,-25 0,25 0,-1 25,1-25,0 0,0 0,-25 0,25 0,-25 0,24 0,1 0,-25 0,25 0,-25 0,25 0,0 0,-25 0,24 0,-24-25,0 25,25 0,-25 0,25 0,-25 0,-50 0,50 0,-24 0,-1-25,0 25,25 0,-25 0,25 0,-25 0,25-25,0 25,-24 0,-1 0,25 0,-25 0,25 0,-25 0,0 0,25 0,-24 0,24 0,0 0,-25 0,25 25,-25-25,0 0,25 0,0 0,0 0,0 0,25 0,-25 0,25 25,-25-25,49 0,-49 0,25 0,0 0,0 0,-25 0,25 0,-25 0,24 0,-24 0,25 0,0 0,-25 0,25 0,0 0,-1 0,1 0,-25 0,25 0,0 0,-25 0,25 0,-25 0,24 0,1 0,-25 0,0 0,-25 0,1 0,24 0,-50 0,0 25,1-1,-1-24,1 0,24 0,0 0,-25 0,1 0,-1 0,0 0,1 0,24 0,-25 0,-24 0,0 0,-1 0,26 0,-26 0,26 0,-26 0,26 0,-1 0,0 0,50 0,0 0,-24 0,24 0,0 0,0 0,-25 0,0 0,0 0,-24 0,-1 0,0 0,26 0,24 0,-50 0,50-24,-25 24,25 0,-50 0,26 0,-1 0,-25 0,25 0,1 0,24 0,-25 0,25 0,-25-25,0 25,25 0,0 0,-25 0,25 0,-24 0,24 0,-25 0,0 0,0 0,25 0,-25 0,1 0,24 0,-25 0,25 0,-25 0,0-25,25 25,-25 0,25 0,-24 0,24 0,-50 0,0 0,-24 0,24 0,26 0,-26 0,25 0,0 0,25 0,-24 0,-1 0,0 0,-25 0,25 0,1 0,-1 0,25 0,-25 0,0 0,25 0,-25 0,25 0,-24 0,24-25,-25 25,0 0,0 0,25 0,-25 0,1 0,-1 0,25 0,-25 0,0 0,25 0,-25 0,25 0,-24 0,-1 0,25 0,-25 0,25 0,-25 0,25 0,-25 0,1 0,24 0,-25 0,25 0,-25 0,0 0,25 0,-25 0,25 0,-24 0,24 0,-25 0,0 0,25 0,-25 0,25 0,0 0,25 0,0 0,-25 0,25 0,-25 0,24 0,-24 0,25 0,0 0,-25 0,25 0,0 0,-1 0,-24 0,25 0,-25 0,25 0,0 0,-25 0,25 0,-25 0,24 0,-24 0,25 0,0 0,0 0,0 0,-1 0,-24 0,25 0,-25 0,25 0,0 0,-25 0,25 0,-1 0,1 0,0 0,-25 0,25 0,0 0,-25 0,24 0,-24 0,25 0,-25 0,50 0,-50 0,50 0,-50 0,24-25,-24 25,25 0,-25 0,25 0,0 0,-25 0,25 0,24 0,-24 0,0 0,-25 0,25 0,-25 0,24 0,1 0,-25 0,25 0,-25 0,25 0,-25 0,49 0,-49 0,50 0,-50 0,25 0,-25 0,0-24,25 24,-25 0,49-25,1 25,-50 0,0 0,25 0,-1 0,-24 0,25 0,0 0,0 0,0 0,-25 0,24 0,1 0,-25 0,25 0,-25 0,25 0,0 0,-25 0,24 0,1 0,0 0,-25 0,25 0,-25 0,25 0,-25 25,25-25,-1 0,-24 0,25 0,0 0,0 0,0 24,-25-24,24 0,1 25,-25-25,25 25,-25-25,25 0,-25 25,25-25,-1 25,-24-25,25 24,-25 1,0 0,0-25,0 50,0-50,0 24,0-24,-25 0,1 25,-26 0,25 0,-49-25,-50 49,24-49,51 0,-1 0,25 0,1 0,-26 0,0 0,-24 0,24 0,26 0,-26 0,25 0,0 25,1-25,-1 0,-25 0,-24 0,24 0,1 0,24 0,0 0,25 0,-25 0,0 0,25 0,-24 0,-1 0,0 0,0 0,25 0,0 0,25 0,-25 0,25 25,0-25,-1 25,26-25,24 25,26 24,-26-24,0 0,50 0,0-25,-24 0,-26 0,75 0,-25 0,-25 0,-24 0,-26 0,-24 0,25 0,49 0,25 0,-50 0,-24 0,-1 0,-24 0,-25 0,50-25,-25 0,-1 25,26 0,-25 0,0 0,-1 0,1 0,25 0,24 0,26-25,-76 25,26 0,0 0,49 0,-25 0,1 0,-51 0,26 0,-25 0,49 0,1 0,24 0,-74 0,-1 0,1 0,0 0,0 0,49 0,-24-25,24 25,-49 0,25 0,-25 0,-25 0,49 0,-49 0,25 0,49 0,-49 0,0 0,25 0,-50 0,24 0,-24 0,25 0,-25 0,25 0,0 0,-25 0,25 0,-1 0,1 0,25 0,-25 0,-1 0,-24 0,25 0,-25 0,25 0,-25 0,25 0,0 0,-25 0,24 0,-24 0,50 0,-25-24,0 24,24 0,-49-25,0 25,50 0,-50 0,25-25,-25 25,25 0,-25 0,24 0,-24 0,25 0,-25 0,25 0,-25-25,0 25,0 0,0 0,0 0,0 0,-25 0,0 0,1 25,-51-25,1 0,49 0,-25 0,-24 0,-1 0,26 0,24 0,0 0,0 0,1-25,24 25,-25 0,0 0,0-25,0 1,-49-1,24 25,-24-25,49 0,-24 25,-1 0,0 0,1 25,-26 0,1-25,49 25,0-1,25-24,-25 0,25 0,0 0,0 25,-24-25,-1 25,-25-25,1 0,-51 0,26 0,0 0,-26 0,-48 0,73 0,1-25,24 0,1 1,-1-1,-25 0,1 25,24-25,-24 25,49 0,0-25,-24 25,49 0,-25-24,0 24,0 0,25 0,-24 0,24 0,-25 0,0 0,25 0,-25 24,0 1,1 0,24 0,-25-25,0 25,0-25,25 49,-25-49,25 25,-24-25,24 0,0 0,0 25,-25-25,25 0,-25 25,25-25,-50 0,50 0,-24 0,24 0,-25 0,0 0,25-25,0 25,0 0,0-25,0 25,0-25</inkml:trace>
</inkml:ink>
</file>

<file path=ppt/ink/ink8.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7:55.429"/>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12750 13692,'0'0,"25"25,-25-25,25 0,-25 0,24 0,-24 0,25 0,0 0,0 0,-25 0,25 0,-1 0,-24 0,25 0,-25 0,25 0,0 0,-25 0,25 0,-25 0,49 0,-49 0,25 0,-25 0,25 0,-25 0,25 0,-1 0,-24 0,25 0,-25 0,25 0,0 0,0 0,-1 0,1 0,-25 0,25 0,-25 0,25 0,0 0,-25 0,24 0,-24 0,25 0,0 0,0 0,0 0,0 0,-25 0,24 0,-24 0,25 0,-25 0,25 0,0 0,0-25,-25 25,0 0,24 0,1 25,-25-25,25 25,0-25,0 0,-25 0,24 0,-24 0,25 0,0 0,-25 0,25 0,-25 0,25 0,-25 25,24-25,1 0,-25 0,25 0,0 0,0 0,-1 0,-24 0,25 0,0 0,-25 0,0 0,25 0,-25 0,25 0,-1 0,1 0,-25 0,25 0,0-25,0 25,-1-25,1 25,-25 0,25-25,-25 25,25-25,0 25,-1-24,1 24,0 0,0-25,0 25,24-25,-24 25,0 0,-25 0,25 0,0 0,-1 0,-24 0,25-25,0 25,0 0,24 0,-24 0,0 0,0 0,-25 0,25 0,-25 0,24 0,1 25,0-25,0 25,24 0,-24-25,0 0,-25 0,25 0,0 0,-25 0,24 0,1 0,0 0,25 0,-1 0,-24 0,25-25,-50 0,0 25,24 0,1 0,0 0,-25 0,25 0,0 0,-1 0,1 0,-25 0,25 0,0 0,25 0,-1 0,1 0,-25 0,24 0,-24 0,0 0,24 0,-24 0,0 0,0 0,0 0,-1 0,26 0,-50 0,25 0,0 0,-1 0,1 0,25 0,-1 0,1 0,-25-25,0 25,-25 0,24 0,-24 0,25 0,25 0,-1 0,-24 0,0 0,-25 0,0-25,25 25,0 0,-75 0,0 0,1 0,-26 0,51 0,-1 0,-25 0,25 0,-24 0,24 0,-49 0,74 0,-25 0,0 0,0 0,-24 0,24 0,-25 0,25 0,-24 0,24 0,0 0,0 0,1 0,-26 0,50 0,-25 0,-24 0,24 0,0 0,0 0,25 0,-25 0,0 0,25 0,-24 0,24 0,-50 0,50 0,-25 0,-24 0,49 0,-50 0,25 0,25 0,-25 0,1 0,24 0,-25 0,25 0,-25 0,0 0,0 0,-24 0,-1 0,25 0,1 0,24 0,-25 0,0 0,25 0,-99 75,0 98,24-73,26-51,24-49,0 0,-49 0,-1 0,-24 0,49 0,1 0,24-25,-25 1,50 24,-49 0,49-25,-25 25,25 0,-50 0,25 0,-24 0,24 0,25 0,-25 0,0-25,25 25,0-25,-24 25,-1 0,0 0,-25 0,1 0,24 0,0 0,-24 0,49-25,-25 25,-25 0,50 0,-49 0,24 0,0 0,-25 0,50 0,-25 0,25 0,-24 0,-1 0,25 0,-25 0,25 0,-25 0,0-24,-24 24,-26 0,51-25,-1 25,-25 0,50 0,-25 0,25-25,-24 25,24 0,-50 0,25 0,0-25,-24 25,49 0,-25 0,25-25,0 25,-25 0,25 0,0 0,25 0,-25 0,25 0,-25 0,25 0,-1 0,-24 0,25 0,-25 0,25 0,0 0,0 0,-25 0,49 0,-49 0,25 0,-25 0,25 0,0 0,-25 0,24 0,-24 0,0 0,25 0,-25 0,50 0,-50 0,25 0,-1 0,1-24,-25 24,25 0,-25 0,25 0,0 0,-25 0,24 0,-24 0,25 0,-25 0,25 0,0 0,-25 0,25 0,-25 0,25 0,-1 0,-24 0,25 0,-25 0,25 0,-25 0,25 0,0 0,-25-25,24 25,1 0,0 0,-25 0,25 0,-25 0,25 0,-1 0,-24 0,25 0,-25 0,25 0,-25 0,25 0,0 0,-25 0,24-25,-24 25,25 0,0 0,-25 0,25 0,-25 0,25 0,-25 0,24 0,1 0,-25 0,25 0,-25 0,25 0,0 0,-25 0,24 0,-24 0,25 0,-25 0,25 0,0 0,-25 0,25 0,-25 0,24 0,1-25,0 25,-25 0,25 0,0 0,-25 0,24 0,-24 0,25 0,-25-25,25 25,0 0,-25 0,25 0,-25 0,25 0,-25 0,24 0,-24 0,25 0,0 0,0 0,-25 25,0-25,0 50,0-1,0 1,0 0,0 24,0-24,0-1,0-24,0 0,0 0,0-1,0 26,0-50,0 25,0-25,0 0,-25 0,-25 0,26 0,-1 0,25 0,-25 0,25 0,-25 0,0 0,0 0,25 0,-49 0,49 0,-25 0,25 0,-25 0,25 0,-25 0,1 0,24 0,-25 0,25 0,-50 0,25 0,1 0,-1 25,25-25,-25 0,0 0,25 0,-25 0,25 0,-49 0,24 0,0 0,0 0,1 0,-1 0,0 0,25 0,-25 0,0 0,25 0,-24 0,-51 24,50-24,1 0,-1 0,0 0,25 0,-25 0,25 0,-25 0,25 0,-24 0,-1 0,-25 0,25 0,0 0,1 25,24-25,-25 0,0 25,0-25,25 0,0 0,-25 0,1 25,24 0,0-1,0-24,-25 0,25 0,-25 0,25 0,-25 0,0 0,1 0,-1 0,-25 0,25 0,1 0,-1 0,0 0,0 0,25 0,-25 0,25 0,-24 25,24-25,-25 0,25 0,-25 25,0-25,0 25,1-25,-1 0,0 0,0 0,0 0,25 0,-24 0,24 0,-25 0,25 0,0-25,0 25,0-25,0 25,0-25,0 1,0 24,0-25,0 25,0-25,0 25,0-50,0 50,0-49,0 49,0-25,0 0,0 25,0-25,0 1,0-1,0 25,0-50,0 50,0-25,0 1,25 24,-1 0,-24 0,25 0,-25 0,25 0,-25 0,25 0,0 0,24 0,-49 0,50 0,24 0,-24 0,-1 0,-24 0,0 0,25 0,49 0,-25-25,-24 25,-1 0,1 0,25 0,-26 0,-24-25,0 25,-25 0,0 0,0 0,-25 25,0 0,-24 49,-1-24,25-1,-25-24,-74 25,50-26,24 1,26-25,-26 0,50 25,-50-25,50 25,-74 0,49-1,-24-24,-1 25,25-25,0 25,1-25,24 0,0 0,-25 0,25 0,0 0,0 0,0-25,0 0,0 1,0-1,0 0,0-25,0 50,0-24,0-1,0 0,0 25,0 0,0-25,0 25,25 0,-25 0,49 0,-24 0,0 0,0 0,-1 0,1 0,0 0,0 0,-25 0,25 0,-1 0,1 0,-25 0,-25 0,25 0,-24 0,-26 0,25 0,0 0,-49 0,49 0,0 0,1 0,24 0,-25 0,0 0,25 25,-25-25,25 0,-25 0,25 0,0 0,0-25,0 25,0-25,0-24,0 24,0-25,0-24,0 0,0 49,0 25,0-25,0 0,0 25,0-25,0 1,0-1,0 25,25 0,25 0,-1 25,-24-25,0 0,0 0,0 0,-1 0,51 0,-26 24,1-24,0 0,24 0,50 25,-25 0,1 25,-26-26,75 125,49 0,-49-25,-50-25,-49-49,-1-50,1 0,0 0,-1 0,26 0,-26 0,-24-25,0 25,25-25,-26 0,1 25,-25-24,25 24,0 0,-25 0,0 0,-25 24,-25 1,-74 25,0 0,50-26,-75 1,0 0,50-25,49 0,1 0,24 0,-25 0,1 0,-26 0,1 0,24 0,-24 0,24 0,1 0,24 0,-25 0,-49 0,74 0,0-25,-24 25,49 0,-25 0,25 0,0 0,-25 0,25 0,0-25,-25 25,25-24,-24 24,24-25,0 25,-25 0,25-25,0 25,-25 0,0 0,0 0,1 0,-1 0,0 0,25 0,-25 0,25 0,-25 0,25 0,0 25,0-25,0 25,0-25,0 0,0 0,25 0,0 0,0 24,-25-24,49 0,-49 0,25 0,-25 0,25 0,-25 0,25 0,-25 0,25 0,-25 0,24 25,1-25,0 0,25 0,-26 0,1 0,0 0,0 0,-25 0,25 0,49 0,-24 0,-26 0,1 0,25 0,-50 0,25 0,0 0,24 0,1 0,-25 0,-1 0,26 0,-25 0,0 0,24 0,26 0,-26 0,1 0,-25 0,24 0,-24 0,0 0,24 0,26 0,-75 0,0 25,49-25,-24 0,0 0,0 0,0 0,-1 0,51 0,-1-25,-24-24,0 49,24-25,-24 0,24 25,-49 0,24 0,-49 0,25 0,0 0,0 0,-25 0,25 0,-25 0,24 0,-24 0,25 0,0 0,0 0,0 0,24 0,1 0,-25 0,-1 0,-24-25,25 25,-25 0,25 0,0 0,-25 0,25 0,24 0,-24 0,0 0,24 0,-24-25,0 25,-25 0,25 0,0 0,0 0,-1 0,1 0,25-25,-25 25,-25 0,49 0,-49 0,50 0,-25 0,-1-24,26 24,0 0,-50 0,24 0,1 0,-25 0,25 0,-25 0,25 0,-25 0,49-25,-24 25,25-50,24 50,-24 0,-50-25,25 25,-1 0,-24 0,25 0,-25 0,25 0,0 0,24 0,1 0,-50 0,25 0,-25 0,25 0,-25 0,25 0,-25-24,0 24,0-25,0-25,0 25,0 1,0 24,0-25,0 25,0-25,0 25,0-25,0 0,0 25,0-24,0-1,0 0,0 25,0-25,0-24,0 24,0 0,0 25,0 0,-25 50,-25-1,-24-24,24 25,25-26,-24 1,24 0,-50 0,1-25,24 0,1 0,24 0,-25 0,50 0,-24 0,24 0,-50-25,25 25,-24 0,-1 0,-24 0,24 0,25 0,-24 0,-1 0,-74 0,74 0,-24 0,49 0,0 0,25 0,-25 0,1 0,-1 0,25 0,-50 0,50 0,-49 0,-1 0,0 0,1 0,24 0,0 0,25 0,-25 0,25 0,-24 0,-1 0,25 0,-25 0,25 0,-25 0,0 0,25 0,-24 0,-1 0,0 0,0 0,25 25,0-25,0 25,0-1,0-24,0 0,0 25,0-25,25 0,0 0,0 0,-25 0,49 0,-49 0,25 0,-25 0,25 0,-25 0,49 0,-24 0,25 0,-1-25,-24 1,0 24,0 0,0 0,-25 0,24 0,-24 0,50 0,0 0,-26 0,1 0,25 0,-50-25,25 25,-25 0,49 0,1 0,-1 0,-24 0,25 0,-50 0,50-25,-50 25,24 0,26 0,-25 0,0 0,-1-25,1 25,0 0,-25 0,25 0,-25 0,25 0,-1 0,-24-25,25 25,0 0,0 0,0 0,-1 0,1 0,-25 0,25 0,-25 0,25 0,0 0,-1 0,-24 0,25 0,0 0,-50 0,0 0,-24 0,-50-24,-1-1,26 0,0 25,-50-25,24 25,26 0,-1 0,1-25,0 25,-1 0,-24 0,49 0,1 0,-1 0,25 0,1 0,-26 0,25 0,0 0,25 0,-24 0,24 25,-50-25,25 0,0 0,-49 0,0 0,-1 0,25 0,26 0,-1 0,25 0,-25 0,25 0,-25 0,25-25,-49 25,-1 25,-49-25,49 0,-49 25,-50 25,25-1,50-24,-1 0,-49 0,25 24,25-49,24 25,0-25,50 0,-24 0,-1 0,25 0,0 0,0 25,0-25,0 25,0-25,0 49,25-49</inkml:trace>
</inkml:ink>
</file>

<file path=ppt/ink/ink9.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6-09-16T14:46:16.80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12700 8633,'0'0,"0"0,0 0,25 0,-25 0,25 0,-25 0,25 0,0 0,-25 0,24 0,-24 25,25-25,0 0,-25 0,25 0,-25 0,25 0,-25 0,24 0,1 0,-25 0,25 0,25 0,-26 0,1 0,-25 0,25 0,-25 0,25 0,0 0,-25 0,24 0,-24 0,25 0,-25-25,25 25,0 0,0 0,-1 0,1 0,-25 0,25 0,-25 0,0-25,25 25,0 0,-25 0,24 0,-24 0,50 0,-25 0,0 0,-1 0,-24 0,25 0,0 0,-25 0,25 0,0 0,-1 0,26 0,-25-24,0 24,-1 0,-24 0,50 0,-50 0,50 0,-50 0,24 0,-24 0,25 0,-25 0,25 0,0 0,-25 0,25 0,-25 0,24 0,1 0,-25 0,25 0,0 0,0 0,-1 0,1 0,0 0,-25 0,25 0,-25 0,25 0,-25 0,49 0,-24 0,0 0,0 0,-25 0,24 0,1 0,0 0,-25 0,25 0,0 0,-1 0,1 0,0 0,25-25,-50 25,24 0,1 0,-25 0,25 0,-25 0,50 0,-26 0,1-25,25 25,-25 0,-25 0,24 0,1-25,0 25,-25 0,50 0,-26-25,26 0,0 25,-50 0,0 0,49 0,-24 0,0 0,0 0,-25 0,24 0,1 0,-25 0,25 0,0 25,0-25,-25 0,24 0,26 0,-25 0,0 0,-1 0,-24 0,25 0,0 0,0 0,-25 0,49 0,-24 0,0 0,0 0,0 0,-1 25,-24-25,25 0,0 0,25 0,-26 0,26 0,-25 0,0 0,-1 0,-24 0,25 0,0 0,0 0,0 0,24 0,1 0,-25 0,-1 0,26 0,-50 0,25 0,-25 0,49 0,-49 0,50 0,-25 0,49 0,-74 0,25 0,0 0,0 0,-25 0,24 0,-24 0,50 0,0 0,-26 0,1 0,0 0,0 0,-25 0,25 0,-1 0,1 0,0-25,25 25,-26 0,51 0,-75 0,25 25,-25 0,0-25,49 0,-24 0,0 0,24 0,1 0,-25 0,0 0,24 0,-24 25,25-25,-1 0,-24 0,0 0,0 0,-25 0,24 0,-24 0,50 0,-50 0,50 0,-1 0,-24 0,0 0,24 0,-49 0,25 0,0 0,-25 0,25 0,0 0,-1 0,1 0,25 0,-25 0,-1 0,1 0,-25 0,25 0,-25 0,25 0,0 0,-25 0,24 0,-24 0,25 0,0 0,25 0,-26 0,1 0,-25 0,25 0,-25 0,25 0,-25 0,25 0,-1 0,-24 25,0-25,25 0,-25 0,25 0,0 0,24 0,-49 0,0 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3715B9-CBA1-490F-96B1-9F045790B2C4}" type="datetimeFigureOut">
              <a:rPr lang="en-GB" smtClean="0"/>
              <a:t>14/10/2016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EB5BD-EA97-471C-9388-734C6AB91C6F}" type="slidenum">
              <a:rPr lang="en-GB" smtClean="0"/>
              <a:t>‹#›</a:t>
            </a:fld>
            <a:endParaRPr lang="en-GB"/>
          </a:p>
        </p:txBody>
      </p:sp>
    </p:spTree>
    <p:extLst>
      <p:ext uri="{BB962C8B-B14F-4D97-AF65-F5344CB8AC3E}">
        <p14:creationId xmlns:p14="http://schemas.microsoft.com/office/powerpoint/2010/main" val="1891417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2</a:t>
            </a:r>
            <a:r>
              <a:rPr lang="en-GB" baseline="30000" dirty="0" smtClean="0"/>
              <a:t>nd</a:t>
            </a:r>
            <a:r>
              <a:rPr lang="en-GB" baseline="0" dirty="0" smtClean="0"/>
              <a:t> box says Compare the punctuation.</a:t>
            </a:r>
          </a:p>
          <a:p>
            <a:r>
              <a:rPr lang="en-GB" dirty="0" smtClean="0"/>
              <a:t>Delete boxes if you want to offer more challenge.</a:t>
            </a:r>
          </a:p>
          <a:p>
            <a:r>
              <a:rPr lang="en-GB" dirty="0" smtClean="0"/>
              <a:t>Discuss findings.</a:t>
            </a:r>
            <a:endParaRPr lang="en-GB" dirty="0"/>
          </a:p>
        </p:txBody>
      </p:sp>
      <p:sp>
        <p:nvSpPr>
          <p:cNvPr id="4" name="Slide Number Placeholder 3"/>
          <p:cNvSpPr>
            <a:spLocks noGrp="1"/>
          </p:cNvSpPr>
          <p:nvPr>
            <p:ph type="sldNum" sz="quarter" idx="10"/>
          </p:nvPr>
        </p:nvSpPr>
        <p:spPr/>
        <p:txBody>
          <a:bodyPr/>
          <a:lstStyle/>
          <a:p>
            <a:fld id="{CC669427-F54A-4F98-97CC-58CC9D98B809}" type="slidenum">
              <a:rPr lang="en-GB" smtClean="0"/>
              <a:pPr/>
              <a:t>7</a:t>
            </a:fld>
            <a:endParaRPr lang="en-GB"/>
          </a:p>
        </p:txBody>
      </p:sp>
    </p:spTree>
    <p:extLst>
      <p:ext uri="{BB962C8B-B14F-4D97-AF65-F5344CB8AC3E}">
        <p14:creationId xmlns:p14="http://schemas.microsoft.com/office/powerpoint/2010/main" val="352874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18FEC0-CBFB-4EB3-BA36-FC90B381610A}"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2554308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8FEC0-CBFB-4EB3-BA36-FC90B381610A}"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1132855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8FEC0-CBFB-4EB3-BA36-FC90B381610A}"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8805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18FEC0-CBFB-4EB3-BA36-FC90B381610A}"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45816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8FEC0-CBFB-4EB3-BA36-FC90B381610A}" type="datetimeFigureOut">
              <a:rPr lang="en-GB" smtClean="0"/>
              <a:t>14/10/2016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1677219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18FEC0-CBFB-4EB3-BA36-FC90B381610A}" type="datetimeFigureOut">
              <a:rPr lang="en-GB" smtClean="0"/>
              <a:t>14/10/2016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256526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18FEC0-CBFB-4EB3-BA36-FC90B381610A}" type="datetimeFigureOut">
              <a:rPr lang="en-GB" smtClean="0"/>
              <a:t>14/10/2016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1677244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18FEC0-CBFB-4EB3-BA36-FC90B381610A}" type="datetimeFigureOut">
              <a:rPr lang="en-GB" smtClean="0"/>
              <a:t>14/10/2016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1806853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8FEC0-CBFB-4EB3-BA36-FC90B381610A}" type="datetimeFigureOut">
              <a:rPr lang="en-GB" smtClean="0"/>
              <a:t>14/10/2016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92069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8FEC0-CBFB-4EB3-BA36-FC90B381610A}" type="datetimeFigureOut">
              <a:rPr lang="en-GB" smtClean="0"/>
              <a:t>14/10/2016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225714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8FEC0-CBFB-4EB3-BA36-FC90B381610A}" type="datetimeFigureOut">
              <a:rPr lang="en-GB" smtClean="0"/>
              <a:t>14/10/2016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999CFA-955A-4FFE-8E16-00639D9AD3EF}" type="slidenum">
              <a:rPr lang="en-GB" smtClean="0"/>
              <a:t>‹#›</a:t>
            </a:fld>
            <a:endParaRPr lang="en-GB"/>
          </a:p>
        </p:txBody>
      </p:sp>
    </p:spTree>
    <p:extLst>
      <p:ext uri="{BB962C8B-B14F-4D97-AF65-F5344CB8AC3E}">
        <p14:creationId xmlns:p14="http://schemas.microsoft.com/office/powerpoint/2010/main" val="2858045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8FEC0-CBFB-4EB3-BA36-FC90B381610A}" type="datetimeFigureOut">
              <a:rPr lang="en-GB" smtClean="0"/>
              <a:t>14/10/2016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99CFA-955A-4FFE-8E16-00639D9AD3EF}" type="slidenum">
              <a:rPr lang="en-GB" smtClean="0"/>
              <a:t>‹#›</a:t>
            </a:fld>
            <a:endParaRPr lang="en-GB"/>
          </a:p>
        </p:txBody>
      </p:sp>
    </p:spTree>
    <p:extLst>
      <p:ext uri="{BB962C8B-B14F-4D97-AF65-F5344CB8AC3E}">
        <p14:creationId xmlns:p14="http://schemas.microsoft.com/office/powerpoint/2010/main" val="3517729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customXml" Target="../ink/ink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11.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emf"/><Relationship Id="rId11" Type="http://schemas.openxmlformats.org/officeDocument/2006/relationships/customXml" Target="../ink/ink8.xml"/><Relationship Id="rId5" Type="http://schemas.openxmlformats.org/officeDocument/2006/relationships/customXml" Target="../ink/ink5.xml"/><Relationship Id="rId10" Type="http://schemas.openxmlformats.org/officeDocument/2006/relationships/image" Target="../media/image10.emf"/><Relationship Id="rId4" Type="http://schemas.openxmlformats.org/officeDocument/2006/relationships/image" Target="../media/image12.emf"/><Relationship Id="rId9" Type="http://schemas.openxmlformats.org/officeDocument/2006/relationships/customXml" Target="../ink/ink7.xml"/></Relationships>
</file>

<file path=ppt/slides/_rels/slide1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customXml" Target="../ink/ink9.xml"/><Relationship Id="rId7" Type="http://schemas.openxmlformats.org/officeDocument/2006/relationships/customXml" Target="../ink/ink11.xml"/><Relationship Id="rId12" Type="http://schemas.openxmlformats.org/officeDocument/2006/relationships/image" Target="../media/image11.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emf"/><Relationship Id="rId11" Type="http://schemas.openxmlformats.org/officeDocument/2006/relationships/customXml" Target="../ink/ink13.xml"/><Relationship Id="rId5" Type="http://schemas.openxmlformats.org/officeDocument/2006/relationships/customXml" Target="../ink/ink10.xml"/><Relationship Id="rId10" Type="http://schemas.openxmlformats.org/officeDocument/2006/relationships/image" Target="../media/image10.emf"/><Relationship Id="rId4" Type="http://schemas.openxmlformats.org/officeDocument/2006/relationships/image" Target="../media/image12.emf"/><Relationship Id="rId9" Type="http://schemas.openxmlformats.org/officeDocument/2006/relationships/customXml" Target="../ink/ink12.xml"/></Relationships>
</file>

<file path=ppt/slides/_rels/slide1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customXml" Target="../ink/ink14.xml"/><Relationship Id="rId7" Type="http://schemas.openxmlformats.org/officeDocument/2006/relationships/customXml" Target="../ink/ink16.xml"/><Relationship Id="rId12" Type="http://schemas.openxmlformats.org/officeDocument/2006/relationships/image" Target="../media/image11.emf"/><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emf"/><Relationship Id="rId11" Type="http://schemas.openxmlformats.org/officeDocument/2006/relationships/customXml" Target="../ink/ink18.xml"/><Relationship Id="rId5" Type="http://schemas.openxmlformats.org/officeDocument/2006/relationships/customXml" Target="../ink/ink15.xml"/><Relationship Id="rId10" Type="http://schemas.openxmlformats.org/officeDocument/2006/relationships/image" Target="../media/image10.emf"/><Relationship Id="rId4" Type="http://schemas.openxmlformats.org/officeDocument/2006/relationships/image" Target="../media/image12.emf"/><Relationship Id="rId9" Type="http://schemas.openxmlformats.org/officeDocument/2006/relationships/customXml" Target="../ink/ink17.xml"/></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customXml" Target="../ink/ink19.xml"/><Relationship Id="rId7" Type="http://schemas.openxmlformats.org/officeDocument/2006/relationships/customXml" Target="../ink/ink21.xml"/><Relationship Id="rId12" Type="http://schemas.openxmlformats.org/officeDocument/2006/relationships/image" Target="../media/image11.emf"/><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8.emf"/><Relationship Id="rId11" Type="http://schemas.openxmlformats.org/officeDocument/2006/relationships/customXml" Target="../ink/ink23.xml"/><Relationship Id="rId5" Type="http://schemas.openxmlformats.org/officeDocument/2006/relationships/customXml" Target="../ink/ink20.xml"/><Relationship Id="rId10" Type="http://schemas.openxmlformats.org/officeDocument/2006/relationships/image" Target="../media/image10.emf"/><Relationship Id="rId4" Type="http://schemas.openxmlformats.org/officeDocument/2006/relationships/image" Target="../media/image70.emf"/><Relationship Id="rId9" Type="http://schemas.openxmlformats.org/officeDocument/2006/relationships/customXml" Target="../ink/ink22.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customXml" Target="../ink/ink24.xml"/><Relationship Id="rId7" Type="http://schemas.openxmlformats.org/officeDocument/2006/relationships/customXml" Target="../ink/ink26.xml"/><Relationship Id="rId12" Type="http://schemas.openxmlformats.org/officeDocument/2006/relationships/image" Target="../media/image11.emf"/><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8.emf"/><Relationship Id="rId11" Type="http://schemas.openxmlformats.org/officeDocument/2006/relationships/customXml" Target="../ink/ink28.xml"/><Relationship Id="rId5" Type="http://schemas.openxmlformats.org/officeDocument/2006/relationships/customXml" Target="../ink/ink25.xml"/><Relationship Id="rId10" Type="http://schemas.openxmlformats.org/officeDocument/2006/relationships/image" Target="../media/image10.emf"/><Relationship Id="rId4" Type="http://schemas.openxmlformats.org/officeDocument/2006/relationships/image" Target="../media/image70.emf"/><Relationship Id="rId9" Type="http://schemas.openxmlformats.org/officeDocument/2006/relationships/customXml" Target="../ink/ink2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tmp"/></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0.tmp"/></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0.tm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684213" y="1412875"/>
            <a:ext cx="7772400" cy="3600450"/>
          </a:xfrm>
        </p:spPr>
        <p:txBody>
          <a:bodyPr>
            <a:normAutofit fontScale="90000"/>
          </a:bodyPr>
          <a:lstStyle/>
          <a:p>
            <a:r>
              <a:rPr lang="en-GB" sz="4800" b="1" u="sng" dirty="0">
                <a:solidFill>
                  <a:schemeClr val="bg1"/>
                </a:solidFill>
                <a:latin typeface="Comic Sans MS" pitchFamily="66" charset="0"/>
              </a:rPr>
              <a:t>Learning </a:t>
            </a:r>
            <a:r>
              <a:rPr lang="en-GB" sz="4800" b="1" u="sng" dirty="0" smtClean="0">
                <a:solidFill>
                  <a:schemeClr val="bg1"/>
                </a:solidFill>
                <a:latin typeface="Comic Sans MS" pitchFamily="66" charset="0"/>
              </a:rPr>
              <a:t>Objective</a:t>
            </a:r>
            <a:r>
              <a:rPr lang="en-GB" b="1" u="sng" dirty="0">
                <a:solidFill>
                  <a:schemeClr val="bg1"/>
                </a:solidFill>
                <a:latin typeface="Comic Sans MS" pitchFamily="66" charset="0"/>
              </a:rPr>
              <a:t/>
            </a:r>
            <a:br>
              <a:rPr lang="en-GB" b="1" u="sng" dirty="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dirty="0" smtClean="0">
                <a:solidFill>
                  <a:schemeClr val="bg1"/>
                </a:solidFill>
                <a:latin typeface="Comic Sans MS" pitchFamily="66" charset="0"/>
              </a:rPr>
              <a:t> To understand Q2: select and synthesize evidence from different texts</a:t>
            </a:r>
            <a:endParaRPr lang="en-US" dirty="0">
              <a:solidFill>
                <a:schemeClr val="bg1"/>
              </a:solidFill>
              <a:latin typeface="Comic Sans MS" pitchFamily="66" charset="0"/>
            </a:endParaRPr>
          </a:p>
        </p:txBody>
      </p:sp>
    </p:spTree>
    <p:extLst>
      <p:ext uri="{BB962C8B-B14F-4D97-AF65-F5344CB8AC3E}">
        <p14:creationId xmlns:p14="http://schemas.microsoft.com/office/powerpoint/2010/main" val="1517250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1026" name="Picture 2" descr="https://www.smarterwebcompany.co.uk/peterberthoud-co-uk/_img/Viaduc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34031" y="429370"/>
            <a:ext cx="6027089" cy="1569660"/>
          </a:xfrm>
          <a:prstGeom prst="rect">
            <a:avLst/>
          </a:prstGeom>
          <a:solidFill>
            <a:schemeClr val="bg1"/>
          </a:solidFill>
          <a:ln>
            <a:solidFill>
              <a:schemeClr val="accent4">
                <a:lumMod val="50000"/>
              </a:schemeClr>
            </a:solidFill>
          </a:ln>
        </p:spPr>
        <p:txBody>
          <a:bodyPr wrap="square" rtlCol="0">
            <a:spAutoFit/>
          </a:bodyPr>
          <a:lstStyle/>
          <a:p>
            <a:r>
              <a:rPr lang="en-GB" sz="3200" dirty="0" smtClean="0">
                <a:latin typeface="Arial" panose="020B0604020202020204" pitchFamily="34" charset="0"/>
                <a:cs typeface="Arial" panose="020B0604020202020204" pitchFamily="34" charset="0"/>
              </a:rPr>
              <a:t>What do we learn about a new inmate’s experience of a Victorian prison from Source A?</a:t>
            </a:r>
            <a:endParaRPr lang="en-GB" sz="3200" dirty="0">
              <a:latin typeface="Arial" panose="020B0604020202020204" pitchFamily="34" charset="0"/>
              <a:cs typeface="Arial" panose="020B0604020202020204" pitchFamily="34" charset="0"/>
            </a:endParaRPr>
          </a:p>
        </p:txBody>
      </p:sp>
      <p:sp>
        <p:nvSpPr>
          <p:cNvPr id="4" name="TextBox 3"/>
          <p:cNvSpPr txBox="1"/>
          <p:nvPr/>
        </p:nvSpPr>
        <p:spPr>
          <a:xfrm>
            <a:off x="4214191" y="2218414"/>
            <a:ext cx="4522789" cy="3416320"/>
          </a:xfrm>
          <a:prstGeom prst="rect">
            <a:avLst/>
          </a:prstGeom>
          <a:solidFill>
            <a:schemeClr val="bg1"/>
          </a:solidFill>
          <a:ln>
            <a:solidFill>
              <a:schemeClr val="accent4">
                <a:lumMod val="50000"/>
              </a:schemeClr>
            </a:solidFill>
          </a:ln>
        </p:spPr>
        <p:txBody>
          <a:bodyPr wrap="square" rtlCol="0">
            <a:spAutoFit/>
          </a:bodyPr>
          <a:lstStyle/>
          <a:p>
            <a:r>
              <a:rPr lang="en-GB" sz="2400" b="1" dirty="0" smtClean="0">
                <a:latin typeface="Arial" panose="020B0604020202020204" pitchFamily="34" charset="0"/>
                <a:cs typeface="Arial" panose="020B0604020202020204" pitchFamily="34" charset="0"/>
              </a:rPr>
              <a:t>He focuses on three aspects:</a:t>
            </a:r>
          </a:p>
          <a:p>
            <a:r>
              <a:rPr lang="en-GB" sz="2400"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Physical details – what the prison and the accommodation was like</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Relationships – with the guards</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Processes – administration and learning the rules</a:t>
            </a:r>
            <a:endParaRPr lang="en-GB" sz="2400" dirty="0">
              <a:latin typeface="Arial" panose="020B0604020202020204" pitchFamily="34" charset="0"/>
              <a:cs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4572000" y="3018240"/>
              <a:ext cx="2188080" cy="303840"/>
            </p14:xfrm>
          </p:contentPart>
        </mc:Choice>
        <mc:Fallback>
          <p:pic>
            <p:nvPicPr>
              <p:cNvPr id="7" name="Ink 6"/>
              <p:cNvPicPr/>
              <p:nvPr/>
            </p:nvPicPr>
            <p:blipFill>
              <a:blip r:embed="rId4"/>
              <a:stretch>
                <a:fillRect/>
              </a:stretch>
            </p:blipFill>
            <p:spPr>
              <a:xfrm>
                <a:off x="4556160" y="2954880"/>
                <a:ext cx="2219760" cy="4305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p14:cNvContentPartPr/>
              <p14:nvPr/>
            </p14:nvContentPartPr>
            <p14:xfrm>
              <a:off x="4581000" y="4125600"/>
              <a:ext cx="1911240" cy="294840"/>
            </p14:xfrm>
          </p:contentPart>
        </mc:Choice>
        <mc:Fallback>
          <p:pic>
            <p:nvPicPr>
              <p:cNvPr id="8" name="Ink 7"/>
              <p:cNvPicPr/>
              <p:nvPr/>
            </p:nvPicPr>
            <p:blipFill>
              <a:blip r:embed="rId6"/>
              <a:stretch>
                <a:fillRect/>
              </a:stretch>
            </p:blipFill>
            <p:spPr>
              <a:xfrm>
                <a:off x="4565160" y="4062240"/>
                <a:ext cx="1942920" cy="421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p14:cNvContentPartPr/>
              <p14:nvPr/>
            </p14:nvContentPartPr>
            <p14:xfrm>
              <a:off x="4554360" y="4875480"/>
              <a:ext cx="1473840" cy="339840"/>
            </p14:xfrm>
          </p:contentPart>
        </mc:Choice>
        <mc:Fallback>
          <p:pic>
            <p:nvPicPr>
              <p:cNvPr id="9" name="Ink 8"/>
              <p:cNvPicPr/>
              <p:nvPr/>
            </p:nvPicPr>
            <p:blipFill>
              <a:blip r:embed="rId8"/>
              <a:stretch>
                <a:fillRect/>
              </a:stretch>
            </p:blipFill>
            <p:spPr>
              <a:xfrm>
                <a:off x="4538520" y="4812120"/>
                <a:ext cx="1505520" cy="466560"/>
              </a:xfrm>
              <a:prstGeom prst="rect">
                <a:avLst/>
              </a:prstGeom>
            </p:spPr>
          </p:pic>
        </mc:Fallback>
      </mc:AlternateContent>
    </p:spTree>
    <p:extLst>
      <p:ext uri="{BB962C8B-B14F-4D97-AF65-F5344CB8AC3E}">
        <p14:creationId xmlns:p14="http://schemas.microsoft.com/office/powerpoint/2010/main" val="280350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1026" name="Picture 2" descr="https://www.smarterwebcompany.co.uk/peterberthoud-co-uk/_img/Viaduc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808" y="510254"/>
            <a:ext cx="4522789" cy="3416320"/>
          </a:xfrm>
          <a:prstGeom prst="rect">
            <a:avLst/>
          </a:prstGeom>
          <a:solidFill>
            <a:schemeClr val="bg1"/>
          </a:solidFill>
          <a:ln>
            <a:solidFill>
              <a:schemeClr val="accent4">
                <a:lumMod val="50000"/>
              </a:schemeClr>
            </a:solidFill>
          </a:ln>
        </p:spPr>
        <p:txBody>
          <a:bodyPr wrap="square" rtlCol="0">
            <a:spAutoFit/>
          </a:bodyPr>
          <a:lstStyle/>
          <a:p>
            <a:r>
              <a:rPr lang="en-GB" sz="2400" b="1" dirty="0" smtClean="0">
                <a:latin typeface="Arial" panose="020B0604020202020204" pitchFamily="34" charset="0"/>
                <a:cs typeface="Arial" panose="020B0604020202020204" pitchFamily="34" charset="0"/>
              </a:rPr>
              <a:t>He focuses on three aspects:</a:t>
            </a:r>
          </a:p>
          <a:p>
            <a:r>
              <a:rPr lang="en-GB" sz="2400"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Physical details – what the prison and the accommodation was like</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Relationships – with the guards</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Processes – administration and learning the rules</a:t>
            </a:r>
            <a:endParaRPr lang="en-GB" sz="2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32617" y="1336720"/>
              <a:ext cx="2143440" cy="72000"/>
            </p14:xfrm>
          </p:contentPart>
        </mc:Choice>
        <mc:Fallback xmlns="">
          <p:pic>
            <p:nvPicPr>
              <p:cNvPr id="5" name="Ink 4"/>
              <p:cNvPicPr/>
              <p:nvPr/>
            </p:nvPicPr>
            <p:blipFill>
              <a:blip r:embed="rId4"/>
              <a:stretch>
                <a:fillRect/>
              </a:stretch>
            </p:blipFill>
            <p:spPr>
              <a:xfrm>
                <a:off x="416774" y="1273360"/>
                <a:ext cx="2175125"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432617" y="1479640"/>
              <a:ext cx="81000" cy="18360"/>
            </p14:xfrm>
          </p:contentPart>
        </mc:Choice>
        <mc:Fallback xmlns="">
          <p:pic>
            <p:nvPicPr>
              <p:cNvPr id="6" name="Ink 5"/>
              <p:cNvPicPr/>
              <p:nvPr/>
            </p:nvPicPr>
            <p:blipFill>
              <a:blip r:embed="rId6"/>
              <a:stretch>
                <a:fillRect/>
              </a:stretch>
            </p:blipFill>
            <p:spPr>
              <a:xfrm>
                <a:off x="416777" y="1416280"/>
                <a:ext cx="112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432617" y="1310080"/>
              <a:ext cx="2188080" cy="303840"/>
            </p14:xfrm>
          </p:contentPart>
        </mc:Choice>
        <mc:Fallback xmlns="">
          <p:pic>
            <p:nvPicPr>
              <p:cNvPr id="7" name="Ink 6"/>
              <p:cNvPicPr/>
              <p:nvPr/>
            </p:nvPicPr>
            <p:blipFill>
              <a:blip r:embed="rId8"/>
              <a:stretch>
                <a:fillRect/>
              </a:stretch>
            </p:blipFill>
            <p:spPr>
              <a:xfrm>
                <a:off x="416777" y="1246720"/>
                <a:ext cx="222012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441617" y="2417440"/>
              <a:ext cx="1911240" cy="294840"/>
            </p14:xfrm>
          </p:contentPart>
        </mc:Choice>
        <mc:Fallback xmlns="">
          <p:pic>
            <p:nvPicPr>
              <p:cNvPr id="8" name="Ink 7"/>
              <p:cNvPicPr/>
              <p:nvPr/>
            </p:nvPicPr>
            <p:blipFill>
              <a:blip r:embed="rId10"/>
              <a:stretch>
                <a:fillRect/>
              </a:stretch>
            </p:blipFill>
            <p:spPr>
              <a:xfrm>
                <a:off x="425777" y="2353720"/>
                <a:ext cx="194292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414977" y="3167320"/>
              <a:ext cx="1473840" cy="339840"/>
            </p14:xfrm>
          </p:contentPart>
        </mc:Choice>
        <mc:Fallback xmlns="">
          <p:pic>
            <p:nvPicPr>
              <p:cNvPr id="9" name="Ink 8"/>
              <p:cNvPicPr/>
              <p:nvPr/>
            </p:nvPicPr>
            <p:blipFill>
              <a:blip r:embed="rId12"/>
              <a:stretch>
                <a:fillRect/>
              </a:stretch>
            </p:blipFill>
            <p:spPr>
              <a:xfrm>
                <a:off x="399137" y="3103960"/>
                <a:ext cx="1505520" cy="466560"/>
              </a:xfrm>
              <a:prstGeom prst="rect">
                <a:avLst/>
              </a:prstGeom>
            </p:spPr>
          </p:pic>
        </mc:Fallback>
      </mc:AlternateContent>
      <p:sp>
        <p:nvSpPr>
          <p:cNvPr id="10" name="Rectangle 9"/>
          <p:cNvSpPr/>
          <p:nvPr/>
        </p:nvSpPr>
        <p:spPr>
          <a:xfrm>
            <a:off x="4918840" y="535830"/>
            <a:ext cx="3992471" cy="6555641"/>
          </a:xfrm>
          <a:prstGeom prst="rect">
            <a:avLst/>
          </a:prstGeom>
        </p:spPr>
        <p:txBody>
          <a:bodyPr wrap="square">
            <a:spAutoFit/>
          </a:bodyPr>
          <a:lstStyle/>
          <a:p>
            <a:r>
              <a:rPr lang="en-GB" sz="1400" b="1" dirty="0"/>
              <a:t>Newgate Gaol – Anonymous</a:t>
            </a:r>
            <a:endParaRPr lang="en-GB" sz="1400" dirty="0"/>
          </a:p>
          <a:p>
            <a:r>
              <a:rPr lang="en-GB" sz="1400" dirty="0"/>
              <a:t>Strong and stony as the prison seems to passers-by, it looks much stonier and stronger to the men who enter it. The multiplicity of heavy walls, of iron gates and doorways; of huge locks, of bolts, spikes and bars of every imaginable shape and size, make of the place a very nightmare dungeon. I followed the gruff under- warden, through some dark and chilly vaulted passages, now turning to the right, now to the left. We crossed a large hall, in the centre of which is a glass room for the use of prisoners when they are giving instructions to their lawyers […].</a:t>
            </a:r>
          </a:p>
          <a:p>
            <a:r>
              <a:rPr lang="en-GB" sz="1400" dirty="0"/>
              <a:t>Still following; I was led into another large recess or chamber, on one side of which was a huge boiler with a furnace glowing under it, and on another side a large stone bath. On the third wall there were a couple of round towels on a roller, with a wooden bench beneath them. </a:t>
            </a:r>
            <a:endParaRPr lang="en-GB" sz="1400" dirty="0" smtClean="0"/>
          </a:p>
          <a:p>
            <a:r>
              <a:rPr lang="en-GB" sz="1400" dirty="0"/>
              <a:t>"Stop," cried the warden, "take your clothes off." I hesitated. "Take off your clothes, do you hear?" My clothes were soon laid on the bench, and a hot bath filled, and I went in. The officer had then his opportunity of taking up my garments one by one, searching their pockets and their linings, feeling them about and holding them against the light. My boots appeared to be especially suspicious. After he had put his hands into them, he thumped them violently on the stone floor; but there rolled nothing out.</a:t>
            </a:r>
          </a:p>
          <a:p>
            <a:endParaRPr lang="en-GB" sz="1400" dirty="0"/>
          </a:p>
        </p:txBody>
      </p:sp>
    </p:spTree>
    <p:extLst>
      <p:ext uri="{BB962C8B-B14F-4D97-AF65-F5344CB8AC3E}">
        <p14:creationId xmlns:p14="http://schemas.microsoft.com/office/powerpoint/2010/main" val="76085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1026" name="Picture 2" descr="https://www.smarterwebcompany.co.uk/peterberthoud-co-uk/_img/Viaduc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808" y="510254"/>
            <a:ext cx="4522789" cy="3416320"/>
          </a:xfrm>
          <a:prstGeom prst="rect">
            <a:avLst/>
          </a:prstGeom>
          <a:solidFill>
            <a:schemeClr val="bg1"/>
          </a:solidFill>
          <a:ln>
            <a:solidFill>
              <a:schemeClr val="accent4">
                <a:lumMod val="50000"/>
              </a:schemeClr>
            </a:solidFill>
          </a:ln>
        </p:spPr>
        <p:txBody>
          <a:bodyPr wrap="square" rtlCol="0">
            <a:spAutoFit/>
          </a:bodyPr>
          <a:lstStyle/>
          <a:p>
            <a:r>
              <a:rPr lang="en-GB" sz="2400" b="1" dirty="0" smtClean="0">
                <a:latin typeface="Arial" panose="020B0604020202020204" pitchFamily="34" charset="0"/>
                <a:cs typeface="Arial" panose="020B0604020202020204" pitchFamily="34" charset="0"/>
              </a:rPr>
              <a:t>He focuses on three aspects:</a:t>
            </a:r>
          </a:p>
          <a:p>
            <a:r>
              <a:rPr lang="en-GB" sz="2400"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Physical details – what the prison and the accommodation was like</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Relationships – with the guards</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Processes – administration and learning the rules</a:t>
            </a:r>
            <a:endParaRPr lang="en-GB" sz="2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32617" y="1336720"/>
              <a:ext cx="2143440" cy="72000"/>
            </p14:xfrm>
          </p:contentPart>
        </mc:Choice>
        <mc:Fallback xmlns="">
          <p:pic>
            <p:nvPicPr>
              <p:cNvPr id="5" name="Ink 4"/>
              <p:cNvPicPr/>
              <p:nvPr/>
            </p:nvPicPr>
            <p:blipFill>
              <a:blip r:embed="rId4"/>
              <a:stretch>
                <a:fillRect/>
              </a:stretch>
            </p:blipFill>
            <p:spPr>
              <a:xfrm>
                <a:off x="416774" y="1273360"/>
                <a:ext cx="2175125"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432617" y="1479640"/>
              <a:ext cx="81000" cy="18360"/>
            </p14:xfrm>
          </p:contentPart>
        </mc:Choice>
        <mc:Fallback xmlns="">
          <p:pic>
            <p:nvPicPr>
              <p:cNvPr id="6" name="Ink 5"/>
              <p:cNvPicPr/>
              <p:nvPr/>
            </p:nvPicPr>
            <p:blipFill>
              <a:blip r:embed="rId6"/>
              <a:stretch>
                <a:fillRect/>
              </a:stretch>
            </p:blipFill>
            <p:spPr>
              <a:xfrm>
                <a:off x="416777" y="1416280"/>
                <a:ext cx="112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432617" y="1310080"/>
              <a:ext cx="2188080" cy="303840"/>
            </p14:xfrm>
          </p:contentPart>
        </mc:Choice>
        <mc:Fallback xmlns="">
          <p:pic>
            <p:nvPicPr>
              <p:cNvPr id="7" name="Ink 6"/>
              <p:cNvPicPr/>
              <p:nvPr/>
            </p:nvPicPr>
            <p:blipFill>
              <a:blip r:embed="rId8"/>
              <a:stretch>
                <a:fillRect/>
              </a:stretch>
            </p:blipFill>
            <p:spPr>
              <a:xfrm>
                <a:off x="416777" y="1246720"/>
                <a:ext cx="222012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441617" y="2417440"/>
              <a:ext cx="1911240" cy="294840"/>
            </p14:xfrm>
          </p:contentPart>
        </mc:Choice>
        <mc:Fallback xmlns="">
          <p:pic>
            <p:nvPicPr>
              <p:cNvPr id="8" name="Ink 7"/>
              <p:cNvPicPr/>
              <p:nvPr/>
            </p:nvPicPr>
            <p:blipFill>
              <a:blip r:embed="rId10"/>
              <a:stretch>
                <a:fillRect/>
              </a:stretch>
            </p:blipFill>
            <p:spPr>
              <a:xfrm>
                <a:off x="425777" y="2353720"/>
                <a:ext cx="194292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414977" y="3167320"/>
              <a:ext cx="1473840" cy="339840"/>
            </p14:xfrm>
          </p:contentPart>
        </mc:Choice>
        <mc:Fallback xmlns="">
          <p:pic>
            <p:nvPicPr>
              <p:cNvPr id="9" name="Ink 8"/>
              <p:cNvPicPr/>
              <p:nvPr/>
            </p:nvPicPr>
            <p:blipFill>
              <a:blip r:embed="rId12"/>
              <a:stretch>
                <a:fillRect/>
              </a:stretch>
            </p:blipFill>
            <p:spPr>
              <a:xfrm>
                <a:off x="399137" y="3103960"/>
                <a:ext cx="1505520" cy="466560"/>
              </a:xfrm>
              <a:prstGeom prst="rect">
                <a:avLst/>
              </a:prstGeom>
            </p:spPr>
          </p:pic>
        </mc:Fallback>
      </mc:AlternateContent>
      <p:sp>
        <p:nvSpPr>
          <p:cNvPr id="10" name="Rectangle 9"/>
          <p:cNvSpPr/>
          <p:nvPr/>
        </p:nvSpPr>
        <p:spPr>
          <a:xfrm>
            <a:off x="4918840" y="707280"/>
            <a:ext cx="3992471" cy="5262979"/>
          </a:xfrm>
          <a:prstGeom prst="rect">
            <a:avLst/>
          </a:prstGeom>
        </p:spPr>
        <p:txBody>
          <a:bodyPr wrap="square">
            <a:spAutoFit/>
          </a:bodyPr>
          <a:lstStyle/>
          <a:p>
            <a:r>
              <a:rPr lang="en-GB" sz="1400" dirty="0" smtClean="0"/>
              <a:t>Having </a:t>
            </a:r>
            <a:r>
              <a:rPr lang="en-GB" sz="1400" dirty="0"/>
              <a:t>bathed, I was led down another passage, at the end of which were two gratings of iron bars, closely woven over with wire-work, distant about two feet from each other. Unlocking both he pushed me through, and started me up two or three steps into a square court-yard, where there was a man walking to and fro very violently. After shouting "One in!" he locked the two gratings, and retreated rapidly in the direction of his dinner. Another warden with a bunch of keys came from a gloomy building that formed one side of the court. "Go up," he said to the pedestrian; who disappeared up a staircase instantly.</a:t>
            </a:r>
          </a:p>
          <a:p>
            <a:r>
              <a:rPr lang="en-GB" sz="1400" dirty="0"/>
              <a:t>"Where   from?" the jailor asked me, and "What are you here for?" Being replied to on these points, he said shortly, “Come this way.” He led up the dark stone staircase to a corridor with cells on one side, having iron doors to them a foot or more in thickness. One of these cells was to be mine. Venturing as I went in to ask "Whether I might be allowed to walk in the yard when I pleased?” he answered sharply, “You'll just please to walk where and when you're told." He slammed the door, bolted it, locked and padlocked it.</a:t>
            </a:r>
          </a:p>
        </p:txBody>
      </p:sp>
    </p:spTree>
    <p:extLst>
      <p:ext uri="{BB962C8B-B14F-4D97-AF65-F5344CB8AC3E}">
        <p14:creationId xmlns:p14="http://schemas.microsoft.com/office/powerpoint/2010/main" val="2787484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1026" name="Picture 2" descr="https://www.smarterwebcompany.co.uk/peterberthoud-co-uk/_img/Viaduc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808" y="510254"/>
            <a:ext cx="4522789" cy="3416320"/>
          </a:xfrm>
          <a:prstGeom prst="rect">
            <a:avLst/>
          </a:prstGeom>
          <a:solidFill>
            <a:schemeClr val="bg1"/>
          </a:solidFill>
          <a:ln>
            <a:solidFill>
              <a:schemeClr val="accent4">
                <a:lumMod val="50000"/>
              </a:schemeClr>
            </a:solidFill>
          </a:ln>
        </p:spPr>
        <p:txBody>
          <a:bodyPr wrap="square" rtlCol="0">
            <a:spAutoFit/>
          </a:bodyPr>
          <a:lstStyle/>
          <a:p>
            <a:r>
              <a:rPr lang="en-GB" sz="2400" b="1" dirty="0" smtClean="0">
                <a:latin typeface="Arial" panose="020B0604020202020204" pitchFamily="34" charset="0"/>
                <a:cs typeface="Arial" panose="020B0604020202020204" pitchFamily="34" charset="0"/>
              </a:rPr>
              <a:t>He focuses on three aspects:</a:t>
            </a:r>
          </a:p>
          <a:p>
            <a:r>
              <a:rPr lang="en-GB" sz="2400"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Physical details – what the prison and the accommodation was like</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Relationships – with the guards</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Processes – administration and learning the rules</a:t>
            </a:r>
            <a:endParaRPr lang="en-GB" sz="2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32617" y="1336720"/>
              <a:ext cx="2143440" cy="72000"/>
            </p14:xfrm>
          </p:contentPart>
        </mc:Choice>
        <mc:Fallback xmlns="">
          <p:pic>
            <p:nvPicPr>
              <p:cNvPr id="5" name="Ink 4"/>
              <p:cNvPicPr/>
              <p:nvPr/>
            </p:nvPicPr>
            <p:blipFill>
              <a:blip r:embed="rId4"/>
              <a:stretch>
                <a:fillRect/>
              </a:stretch>
            </p:blipFill>
            <p:spPr>
              <a:xfrm>
                <a:off x="416774" y="1273360"/>
                <a:ext cx="2175125"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432617" y="1479640"/>
              <a:ext cx="81000" cy="18360"/>
            </p14:xfrm>
          </p:contentPart>
        </mc:Choice>
        <mc:Fallback xmlns="">
          <p:pic>
            <p:nvPicPr>
              <p:cNvPr id="6" name="Ink 5"/>
              <p:cNvPicPr/>
              <p:nvPr/>
            </p:nvPicPr>
            <p:blipFill>
              <a:blip r:embed="rId6"/>
              <a:stretch>
                <a:fillRect/>
              </a:stretch>
            </p:blipFill>
            <p:spPr>
              <a:xfrm>
                <a:off x="416777" y="1416280"/>
                <a:ext cx="112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p14:cNvContentPartPr/>
              <p14:nvPr/>
            </p14:nvContentPartPr>
            <p14:xfrm>
              <a:off x="432617" y="1310080"/>
              <a:ext cx="2188080" cy="303840"/>
            </p14:xfrm>
          </p:contentPart>
        </mc:Choice>
        <mc:Fallback xmlns="">
          <p:pic>
            <p:nvPicPr>
              <p:cNvPr id="7" name="Ink 6"/>
              <p:cNvPicPr/>
              <p:nvPr/>
            </p:nvPicPr>
            <p:blipFill>
              <a:blip r:embed="rId8"/>
              <a:stretch>
                <a:fillRect/>
              </a:stretch>
            </p:blipFill>
            <p:spPr>
              <a:xfrm>
                <a:off x="416777" y="1246720"/>
                <a:ext cx="222012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p14:cNvContentPartPr/>
              <p14:nvPr/>
            </p14:nvContentPartPr>
            <p14:xfrm>
              <a:off x="441617" y="2417440"/>
              <a:ext cx="1911240" cy="294840"/>
            </p14:xfrm>
          </p:contentPart>
        </mc:Choice>
        <mc:Fallback xmlns="">
          <p:pic>
            <p:nvPicPr>
              <p:cNvPr id="8" name="Ink 7"/>
              <p:cNvPicPr/>
              <p:nvPr/>
            </p:nvPicPr>
            <p:blipFill>
              <a:blip r:embed="rId10"/>
              <a:stretch>
                <a:fillRect/>
              </a:stretch>
            </p:blipFill>
            <p:spPr>
              <a:xfrm>
                <a:off x="425777" y="2353720"/>
                <a:ext cx="194292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p14:cNvContentPartPr/>
              <p14:nvPr/>
            </p14:nvContentPartPr>
            <p14:xfrm>
              <a:off x="414977" y="3167320"/>
              <a:ext cx="1473840" cy="339840"/>
            </p14:xfrm>
          </p:contentPart>
        </mc:Choice>
        <mc:Fallback xmlns="">
          <p:pic>
            <p:nvPicPr>
              <p:cNvPr id="9" name="Ink 8"/>
              <p:cNvPicPr/>
              <p:nvPr/>
            </p:nvPicPr>
            <p:blipFill>
              <a:blip r:embed="rId12"/>
              <a:stretch>
                <a:fillRect/>
              </a:stretch>
            </p:blipFill>
            <p:spPr>
              <a:xfrm>
                <a:off x="399137" y="3103960"/>
                <a:ext cx="1505520" cy="466560"/>
              </a:xfrm>
              <a:prstGeom prst="rect">
                <a:avLst/>
              </a:prstGeom>
            </p:spPr>
          </p:pic>
        </mc:Fallback>
      </mc:AlternateContent>
      <p:sp>
        <p:nvSpPr>
          <p:cNvPr id="10" name="Rectangle 9"/>
          <p:cNvSpPr/>
          <p:nvPr/>
        </p:nvSpPr>
        <p:spPr>
          <a:xfrm>
            <a:off x="4887310" y="730978"/>
            <a:ext cx="4180768" cy="5478423"/>
          </a:xfrm>
          <a:prstGeom prst="rect">
            <a:avLst/>
          </a:prstGeom>
        </p:spPr>
        <p:txBody>
          <a:bodyPr wrap="square">
            <a:spAutoFit/>
          </a:bodyPr>
          <a:lstStyle/>
          <a:p>
            <a:r>
              <a:rPr lang="en-GB" sz="1400" dirty="0"/>
              <a:t>The cell was about eight feet by four, lighted by a </a:t>
            </a:r>
            <a:r>
              <a:rPr lang="en-GB" sz="1400" dirty="0" err="1"/>
              <a:t>Ioophole</a:t>
            </a:r>
            <a:r>
              <a:rPr lang="en-GB" sz="1400" dirty="0"/>
              <a:t> above eye-level. It contained, besides an iron bedstead with a straw mattress and two coarse rugs upon it, an uncomfortable stool and a slanting reading-desk fastened to the wall, on which were a Bible, a prayer-book, and hymn-book. Alone for the first time since my apprehension, I stretched myself upon the bed; and, with my hands over my eyes endeavoured to collect my thoughts. </a:t>
            </a:r>
          </a:p>
          <a:p>
            <a:r>
              <a:rPr lang="en-GB" sz="1400" dirty="0"/>
              <a:t>I was soon aroused by the undoing of bolts and bars below, while a stentorian* voice shouted from the yard, "All — down!" I heard the cell doors being opened in the corridor; and, in due turn mine was flung open, and the jailor looked in. The impression my body had left upon the rugs enraged him dreadfully. "What," he cried, almost in a scream, "you've been a lying on that 'ere bed, have you! You just let me catch you on it again till night, that's all!" </a:t>
            </a:r>
          </a:p>
          <a:p>
            <a:r>
              <a:rPr lang="en-GB" sz="1400" dirty="0"/>
              <a:t>"Oh," I said soothingly, "I didn't know. Now that I do know, I will not lie down again." </a:t>
            </a:r>
          </a:p>
          <a:p>
            <a:r>
              <a:rPr lang="en-GB" sz="1400" dirty="0"/>
              <a:t>"If I find you on it again I'll have you up before the governor or stop your supper. That's all. Go down."</a:t>
            </a:r>
          </a:p>
          <a:p>
            <a:r>
              <a:rPr lang="en-GB" sz="1400" dirty="0"/>
              <a:t> </a:t>
            </a:r>
          </a:p>
          <a:p>
            <a:r>
              <a:rPr lang="en-GB" sz="1400" dirty="0"/>
              <a:t>* </a:t>
            </a:r>
            <a:r>
              <a:rPr lang="en-GB" sz="1400" b="1" dirty="0"/>
              <a:t>stentorian</a:t>
            </a:r>
            <a:r>
              <a:rPr lang="en-GB" sz="1400" dirty="0"/>
              <a:t> – loud, powerful, booming (describing a voice)</a:t>
            </a:r>
          </a:p>
        </p:txBody>
      </p:sp>
    </p:spTree>
    <p:extLst>
      <p:ext uri="{BB962C8B-B14F-4D97-AF65-F5344CB8AC3E}">
        <p14:creationId xmlns:p14="http://schemas.microsoft.com/office/powerpoint/2010/main" val="37027543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4" name="TextBox 3"/>
          <p:cNvSpPr txBox="1"/>
          <p:nvPr/>
        </p:nvSpPr>
        <p:spPr>
          <a:xfrm>
            <a:off x="2934031" y="739471"/>
            <a:ext cx="6027089" cy="1569660"/>
          </a:xfrm>
          <a:prstGeom prst="rect">
            <a:avLst/>
          </a:prstGeom>
          <a:solidFill>
            <a:schemeClr val="bg1"/>
          </a:solidFill>
          <a:ln>
            <a:solidFill>
              <a:schemeClr val="accent4">
                <a:lumMod val="50000"/>
              </a:schemeClr>
            </a:solidFill>
          </a:ln>
        </p:spPr>
        <p:txBody>
          <a:bodyPr wrap="square" rtlCol="0">
            <a:spAutoFit/>
          </a:bodyPr>
          <a:lstStyle/>
          <a:p>
            <a:r>
              <a:rPr lang="en-GB" sz="3200" dirty="0" smtClean="0">
                <a:latin typeface="Arial" panose="020B0604020202020204" pitchFamily="34" charset="0"/>
                <a:cs typeface="Arial" panose="020B0604020202020204" pitchFamily="34" charset="0"/>
              </a:rPr>
              <a:t>What do we learn about a new inmate’s experience of a modern prison from Source B?</a:t>
            </a:r>
            <a:endParaRPr lang="en-GB" sz="3200" dirty="0">
              <a:latin typeface="Arial" panose="020B0604020202020204" pitchFamily="34" charset="0"/>
              <a:cs typeface="Arial" panose="020B0604020202020204" pitchFamily="34" charset="0"/>
            </a:endParaRPr>
          </a:p>
        </p:txBody>
      </p:sp>
      <p:sp>
        <p:nvSpPr>
          <p:cNvPr id="6" name="TextBox 5"/>
          <p:cNvSpPr txBox="1"/>
          <p:nvPr/>
        </p:nvSpPr>
        <p:spPr>
          <a:xfrm>
            <a:off x="4187458" y="2417440"/>
            <a:ext cx="4522789" cy="3416320"/>
          </a:xfrm>
          <a:prstGeom prst="rect">
            <a:avLst/>
          </a:prstGeom>
          <a:solidFill>
            <a:schemeClr val="bg1"/>
          </a:solidFill>
          <a:ln>
            <a:solidFill>
              <a:schemeClr val="accent4">
                <a:lumMod val="50000"/>
              </a:schemeClr>
            </a:solidFill>
          </a:ln>
        </p:spPr>
        <p:txBody>
          <a:bodyPr wrap="square" rtlCol="0">
            <a:spAutoFit/>
          </a:bodyPr>
          <a:lstStyle/>
          <a:p>
            <a:r>
              <a:rPr lang="en-GB" sz="2400" b="1" dirty="0" smtClean="0">
                <a:latin typeface="Arial" panose="020B0604020202020204" pitchFamily="34" charset="0"/>
                <a:cs typeface="Arial" panose="020B0604020202020204" pitchFamily="34" charset="0"/>
              </a:rPr>
              <a:t>Focus on three aspects:</a:t>
            </a:r>
          </a:p>
          <a:p>
            <a:r>
              <a:rPr lang="en-GB" sz="2400"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Physical details – what the prison and the accommodation was like</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Relationships – with the guards</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Processes – administration and learning the rules</a:t>
            </a:r>
            <a:endParaRPr lang="en-GB" sz="2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4545267" y="3243906"/>
              <a:ext cx="2143440" cy="72000"/>
            </p14:xfrm>
          </p:contentPart>
        </mc:Choice>
        <mc:Fallback xmlns="">
          <p:pic>
            <p:nvPicPr>
              <p:cNvPr id="7" name="Ink 6"/>
              <p:cNvPicPr/>
              <p:nvPr/>
            </p:nvPicPr>
            <p:blipFill>
              <a:blip r:embed="rId4"/>
              <a:stretch>
                <a:fillRect/>
              </a:stretch>
            </p:blipFill>
            <p:spPr>
              <a:xfrm>
                <a:off x="4529427" y="3180546"/>
                <a:ext cx="2175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4545267" y="3386826"/>
              <a:ext cx="81000" cy="18360"/>
            </p14:xfrm>
          </p:contentPart>
        </mc:Choice>
        <mc:Fallback xmlns="">
          <p:pic>
            <p:nvPicPr>
              <p:cNvPr id="8" name="Ink 7"/>
              <p:cNvPicPr/>
              <p:nvPr/>
            </p:nvPicPr>
            <p:blipFill>
              <a:blip r:embed="rId6"/>
              <a:stretch>
                <a:fillRect/>
              </a:stretch>
            </p:blipFill>
            <p:spPr>
              <a:xfrm>
                <a:off x="4529427" y="3323466"/>
                <a:ext cx="112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4545267" y="3217266"/>
              <a:ext cx="2188080" cy="303840"/>
            </p14:xfrm>
          </p:contentPart>
        </mc:Choice>
        <mc:Fallback xmlns="">
          <p:pic>
            <p:nvPicPr>
              <p:cNvPr id="9" name="Ink 8"/>
              <p:cNvPicPr/>
              <p:nvPr/>
            </p:nvPicPr>
            <p:blipFill>
              <a:blip r:embed="rId8"/>
              <a:stretch>
                <a:fillRect/>
              </a:stretch>
            </p:blipFill>
            <p:spPr>
              <a:xfrm>
                <a:off x="4529427" y="3153906"/>
                <a:ext cx="222012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4554267" y="4324626"/>
              <a:ext cx="1911240" cy="294840"/>
            </p14:xfrm>
          </p:contentPart>
        </mc:Choice>
        <mc:Fallback xmlns="">
          <p:pic>
            <p:nvPicPr>
              <p:cNvPr id="10" name="Ink 9"/>
              <p:cNvPicPr/>
              <p:nvPr/>
            </p:nvPicPr>
            <p:blipFill>
              <a:blip r:embed="rId10"/>
              <a:stretch>
                <a:fillRect/>
              </a:stretch>
            </p:blipFill>
            <p:spPr>
              <a:xfrm>
                <a:off x="4538427" y="4260906"/>
                <a:ext cx="194292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4527627" y="5074506"/>
              <a:ext cx="1473840" cy="339840"/>
            </p14:xfrm>
          </p:contentPart>
        </mc:Choice>
        <mc:Fallback xmlns="">
          <p:pic>
            <p:nvPicPr>
              <p:cNvPr id="11" name="Ink 10"/>
              <p:cNvPicPr/>
              <p:nvPr/>
            </p:nvPicPr>
            <p:blipFill>
              <a:blip r:embed="rId12"/>
              <a:stretch>
                <a:fillRect/>
              </a:stretch>
            </p:blipFill>
            <p:spPr>
              <a:xfrm>
                <a:off x="4511787" y="5011146"/>
                <a:ext cx="1505520" cy="466560"/>
              </a:xfrm>
              <a:prstGeom prst="rect">
                <a:avLst/>
              </a:prstGeom>
            </p:spPr>
          </p:pic>
        </mc:Fallback>
      </mc:AlternateContent>
    </p:spTree>
    <p:extLst>
      <p:ext uri="{BB962C8B-B14F-4D97-AF65-F5344CB8AC3E}">
        <p14:creationId xmlns:p14="http://schemas.microsoft.com/office/powerpoint/2010/main" val="292610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r="45937" b="9339"/>
          <a:stretch/>
        </p:blipFill>
        <p:spPr bwMode="auto">
          <a:xfrm>
            <a:off x="-23854" y="369332"/>
            <a:ext cx="4424404" cy="68699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6" name="TextBox 5"/>
          <p:cNvSpPr txBox="1"/>
          <p:nvPr/>
        </p:nvSpPr>
        <p:spPr>
          <a:xfrm>
            <a:off x="377458" y="3477870"/>
            <a:ext cx="4522789" cy="3416320"/>
          </a:xfrm>
          <a:prstGeom prst="rect">
            <a:avLst/>
          </a:prstGeom>
          <a:solidFill>
            <a:schemeClr val="bg1"/>
          </a:solidFill>
          <a:ln>
            <a:noFill/>
          </a:ln>
        </p:spPr>
        <p:txBody>
          <a:bodyPr wrap="square" rtlCol="0">
            <a:spAutoFit/>
          </a:bodyPr>
          <a:lstStyle/>
          <a:p>
            <a:r>
              <a:rPr lang="en-GB" sz="2400" b="1" dirty="0" smtClean="0">
                <a:latin typeface="Arial" panose="020B0604020202020204" pitchFamily="34" charset="0"/>
                <a:cs typeface="Arial" panose="020B0604020202020204" pitchFamily="34" charset="0"/>
              </a:rPr>
              <a:t>Focus on three aspects:</a:t>
            </a:r>
          </a:p>
          <a:p>
            <a:r>
              <a:rPr lang="en-GB" sz="2400" b="1"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Physical details – what the prison and the accommodation was like</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Relationships – with the guards</a:t>
            </a:r>
          </a:p>
          <a:p>
            <a:pPr marL="285750" indent="-285750">
              <a:buFont typeface="Arial" panose="020B0604020202020204" pitchFamily="34" charset="0"/>
              <a:buChar char="•"/>
            </a:pPr>
            <a:r>
              <a:rPr lang="en-GB" sz="2400" dirty="0" smtClean="0">
                <a:latin typeface="Arial" panose="020B0604020202020204" pitchFamily="34" charset="0"/>
                <a:cs typeface="Arial" panose="020B0604020202020204" pitchFamily="34" charset="0"/>
              </a:rPr>
              <a:t>Processes – administration and learning the rules</a:t>
            </a:r>
            <a:endParaRPr lang="en-GB" sz="2400" dirty="0">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640017" y="4304336"/>
              <a:ext cx="2143440" cy="72000"/>
            </p14:xfrm>
          </p:contentPart>
        </mc:Choice>
        <mc:Fallback xmlns="">
          <p:pic>
            <p:nvPicPr>
              <p:cNvPr id="7" name="Ink 6"/>
              <p:cNvPicPr/>
              <p:nvPr/>
            </p:nvPicPr>
            <p:blipFill>
              <a:blip r:embed="rId4"/>
              <a:stretch>
                <a:fillRect/>
              </a:stretch>
            </p:blipFill>
            <p:spPr>
              <a:xfrm>
                <a:off x="624177" y="4240976"/>
                <a:ext cx="2175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640017" y="4447256"/>
              <a:ext cx="81000" cy="18360"/>
            </p14:xfrm>
          </p:contentPart>
        </mc:Choice>
        <mc:Fallback xmlns="">
          <p:pic>
            <p:nvPicPr>
              <p:cNvPr id="8" name="Ink 7"/>
              <p:cNvPicPr/>
              <p:nvPr/>
            </p:nvPicPr>
            <p:blipFill>
              <a:blip r:embed="rId6"/>
              <a:stretch>
                <a:fillRect/>
              </a:stretch>
            </p:blipFill>
            <p:spPr>
              <a:xfrm>
                <a:off x="624177" y="4383896"/>
                <a:ext cx="1126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640017" y="4277696"/>
              <a:ext cx="2188080" cy="303840"/>
            </p14:xfrm>
          </p:contentPart>
        </mc:Choice>
        <mc:Fallback xmlns="">
          <p:pic>
            <p:nvPicPr>
              <p:cNvPr id="9" name="Ink 8"/>
              <p:cNvPicPr/>
              <p:nvPr/>
            </p:nvPicPr>
            <p:blipFill>
              <a:blip r:embed="rId8"/>
              <a:stretch>
                <a:fillRect/>
              </a:stretch>
            </p:blipFill>
            <p:spPr>
              <a:xfrm>
                <a:off x="624177" y="4214336"/>
                <a:ext cx="2220120" cy="43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p14:cNvContentPartPr/>
              <p14:nvPr/>
            </p14:nvContentPartPr>
            <p14:xfrm>
              <a:off x="649017" y="5385056"/>
              <a:ext cx="1911240" cy="294840"/>
            </p14:xfrm>
          </p:contentPart>
        </mc:Choice>
        <mc:Fallback xmlns="">
          <p:pic>
            <p:nvPicPr>
              <p:cNvPr id="10" name="Ink 9"/>
              <p:cNvPicPr/>
              <p:nvPr/>
            </p:nvPicPr>
            <p:blipFill>
              <a:blip r:embed="rId10"/>
              <a:stretch>
                <a:fillRect/>
              </a:stretch>
            </p:blipFill>
            <p:spPr>
              <a:xfrm>
                <a:off x="633177" y="5321336"/>
                <a:ext cx="194292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p14:cNvContentPartPr/>
              <p14:nvPr/>
            </p14:nvContentPartPr>
            <p14:xfrm>
              <a:off x="622377" y="6134936"/>
              <a:ext cx="1473840" cy="339840"/>
            </p14:xfrm>
          </p:contentPart>
        </mc:Choice>
        <mc:Fallback xmlns="">
          <p:pic>
            <p:nvPicPr>
              <p:cNvPr id="11" name="Ink 10"/>
              <p:cNvPicPr/>
              <p:nvPr/>
            </p:nvPicPr>
            <p:blipFill>
              <a:blip r:embed="rId12"/>
              <a:stretch>
                <a:fillRect/>
              </a:stretch>
            </p:blipFill>
            <p:spPr>
              <a:xfrm>
                <a:off x="606537" y="6071576"/>
                <a:ext cx="1505520" cy="466560"/>
              </a:xfrm>
              <a:prstGeom prst="rect">
                <a:avLst/>
              </a:prstGeom>
            </p:spPr>
          </p:pic>
        </mc:Fallback>
      </mc:AlternateContent>
      <p:sp>
        <p:nvSpPr>
          <p:cNvPr id="2" name="Rectangle 1"/>
          <p:cNvSpPr/>
          <p:nvPr/>
        </p:nvSpPr>
        <p:spPr>
          <a:xfrm>
            <a:off x="4724400" y="535900"/>
            <a:ext cx="4324350" cy="6124754"/>
          </a:xfrm>
          <a:prstGeom prst="rect">
            <a:avLst/>
          </a:prstGeom>
        </p:spPr>
        <p:txBody>
          <a:bodyPr wrap="square">
            <a:spAutoFit/>
          </a:bodyPr>
          <a:lstStyle/>
          <a:p>
            <a:r>
              <a:rPr lang="en-GB" sz="1400" b="1" dirty="0"/>
              <a:t>Diary of a modern prisoner</a:t>
            </a:r>
            <a:endParaRPr lang="en-GB" sz="1400" dirty="0"/>
          </a:p>
          <a:p>
            <a:r>
              <a:rPr lang="en-GB" sz="1400" dirty="0"/>
              <a:t> </a:t>
            </a:r>
            <a:r>
              <a:rPr lang="en-GB" sz="1400" i="1" dirty="0" smtClean="0"/>
              <a:t>Monday </a:t>
            </a:r>
            <a:r>
              <a:rPr lang="en-GB" sz="1400" i="1" dirty="0"/>
              <a:t>11</a:t>
            </a:r>
            <a:r>
              <a:rPr lang="en-GB" sz="1400" i="1" baseline="30000" dirty="0"/>
              <a:t>th</a:t>
            </a:r>
            <a:r>
              <a:rPr lang="en-GB" sz="1400" i="1" dirty="0"/>
              <a:t> March</a:t>
            </a:r>
            <a:endParaRPr lang="en-GB" sz="1400" dirty="0"/>
          </a:p>
          <a:p>
            <a:r>
              <a:rPr lang="en-GB" sz="1400" dirty="0"/>
              <a:t> </a:t>
            </a:r>
          </a:p>
          <a:p>
            <a:r>
              <a:rPr lang="en-GB" sz="1400" dirty="0"/>
              <a:t>Many people think that prison must be a terrifying place with lots of violent women locked behind bars. It isn’t. My arrival at Holloway was smooth, humane and expertly carried out, involving quick fingerprinting and the BOSS chair (Body Orifice Security Scanner), essentially a metal detector.</a:t>
            </a:r>
          </a:p>
          <a:p>
            <a:r>
              <a:rPr lang="en-GB" sz="1400" dirty="0"/>
              <a:t> </a:t>
            </a:r>
            <a:r>
              <a:rPr lang="en-GB" sz="1400" dirty="0" smtClean="0"/>
              <a:t>There </a:t>
            </a:r>
            <a:r>
              <a:rPr lang="en-GB" sz="1400" dirty="0"/>
              <a:t>was no strip search but there are rules. It was clear I had brought in far too many clothes. I was allowed to keep just 12 tops (shirts, T-shirts and jumpers) and six bottoms (trousers, tracksuit bottoms and pyjamas). </a:t>
            </a:r>
          </a:p>
          <a:p>
            <a:r>
              <a:rPr lang="en-GB" sz="1400" dirty="0" smtClean="0"/>
              <a:t>No </a:t>
            </a:r>
            <a:r>
              <a:rPr lang="en-GB" sz="1400" dirty="0"/>
              <a:t>toiletries were allowed but I was given an emergency bag with prison issue and I bought a ‘welcome’ bag for £2.99, which would be subtracted from the cash I brought in with me.</a:t>
            </a:r>
          </a:p>
          <a:p>
            <a:r>
              <a:rPr lang="en-GB" sz="1400" dirty="0"/>
              <a:t> </a:t>
            </a:r>
            <a:r>
              <a:rPr lang="en-GB" sz="1400" dirty="0" smtClean="0"/>
              <a:t>It </a:t>
            </a:r>
            <a:r>
              <a:rPr lang="en-GB" sz="1400" dirty="0"/>
              <a:t>contained a bottle of orange squash, biscuits, a bar of milk chocolate, deodorant, toothbrush and toothpaste, a comb and some tea bags and sugar. I had the choice of that or a smoker’s bag. But I could take in my books, all 18 of them and many given to me by my children, as well as my writing pads and a couple of pens.</a:t>
            </a:r>
          </a:p>
          <a:p>
            <a:r>
              <a:rPr lang="en-GB" sz="1400" dirty="0"/>
              <a:t>The welcome group and prison guards helped me and some other new inmates move our personal belongings, which had been transferred into transparent prison plastic bags, to landing A3, the reception landing, which ended up being my home for the next few days</a:t>
            </a:r>
            <a:r>
              <a:rPr lang="en-GB" sz="1400" dirty="0" smtClean="0"/>
              <a:t>.</a:t>
            </a:r>
            <a:endParaRPr lang="en-GB" sz="1400" dirty="0"/>
          </a:p>
        </p:txBody>
      </p:sp>
    </p:spTree>
    <p:extLst>
      <p:ext uri="{BB962C8B-B14F-4D97-AF65-F5344CB8AC3E}">
        <p14:creationId xmlns:p14="http://schemas.microsoft.com/office/powerpoint/2010/main" val="155138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15" name="TextBox 14"/>
          <p:cNvSpPr txBox="1"/>
          <p:nvPr/>
        </p:nvSpPr>
        <p:spPr>
          <a:xfrm>
            <a:off x="318052" y="680363"/>
            <a:ext cx="8533272" cy="2246769"/>
          </a:xfrm>
          <a:prstGeom prst="rect">
            <a:avLst/>
          </a:prstGeom>
          <a:solidFill>
            <a:schemeClr val="bg1"/>
          </a:solidFill>
          <a:ln>
            <a:solidFill>
              <a:srgbClr val="FFC000"/>
            </a:solidFill>
          </a:ln>
        </p:spPr>
        <p:txBody>
          <a:bodyPr wrap="square" rtlCol="0">
            <a:spAutoFit/>
          </a:bodyPr>
          <a:lstStyle/>
          <a:p>
            <a:r>
              <a:rPr lang="en-GB" sz="2800" dirty="0" smtClean="0">
                <a:latin typeface="Arial" panose="020B0604020202020204" pitchFamily="34" charset="0"/>
                <a:cs typeface="Arial" panose="020B0604020202020204" pitchFamily="34" charset="0"/>
              </a:rPr>
              <a:t>You need to refer to </a:t>
            </a:r>
            <a:r>
              <a:rPr lang="en-GB" sz="2800" b="1" dirty="0" smtClean="0">
                <a:latin typeface="Arial" panose="020B0604020202020204" pitchFamily="34" charset="0"/>
                <a:cs typeface="Arial" panose="020B0604020202020204" pitchFamily="34" charset="0"/>
              </a:rPr>
              <a:t>Source A</a:t>
            </a:r>
            <a:r>
              <a:rPr lang="en-GB" sz="2800" dirty="0" smtClean="0">
                <a:latin typeface="Arial" panose="020B0604020202020204" pitchFamily="34" charset="0"/>
                <a:cs typeface="Arial" panose="020B0604020202020204" pitchFamily="34" charset="0"/>
              </a:rPr>
              <a:t> and </a:t>
            </a:r>
            <a:r>
              <a:rPr lang="en-GB" sz="2800" b="1" dirty="0" smtClean="0">
                <a:latin typeface="Arial" panose="020B0604020202020204" pitchFamily="34" charset="0"/>
                <a:cs typeface="Arial" panose="020B0604020202020204" pitchFamily="34" charset="0"/>
              </a:rPr>
              <a:t>Source B</a:t>
            </a:r>
            <a:r>
              <a:rPr lang="en-GB" sz="2800" dirty="0" smtClean="0">
                <a:latin typeface="Arial" panose="020B0604020202020204" pitchFamily="34" charset="0"/>
                <a:cs typeface="Arial" panose="020B0604020202020204" pitchFamily="34" charset="0"/>
              </a:rPr>
              <a:t> for this question.</a:t>
            </a:r>
          </a:p>
          <a:p>
            <a:r>
              <a:rPr lang="en-GB" sz="2800" dirty="0" smtClean="0">
                <a:latin typeface="Arial" panose="020B0604020202020204" pitchFamily="34" charset="0"/>
                <a:cs typeface="Arial" panose="020B0604020202020204" pitchFamily="34" charset="0"/>
              </a:rPr>
              <a:t>Use details from both sources. Write a summary of the differences between a prisoner’s experience of arriving in a Victorian and a modern prison.</a:t>
            </a:r>
            <a:endParaRPr lang="en-GB" sz="2800" dirty="0">
              <a:latin typeface="Arial" panose="020B0604020202020204" pitchFamily="34" charset="0"/>
              <a:cs typeface="Arial" panose="020B0604020202020204" pitchFamily="34" charset="0"/>
            </a:endParaRPr>
          </a:p>
        </p:txBody>
      </p:sp>
      <p:sp>
        <p:nvSpPr>
          <p:cNvPr id="14" name="TextBox 13"/>
          <p:cNvSpPr txBox="1"/>
          <p:nvPr/>
        </p:nvSpPr>
        <p:spPr>
          <a:xfrm>
            <a:off x="646137" y="4588837"/>
            <a:ext cx="7981028" cy="2062103"/>
          </a:xfrm>
          <a:prstGeom prst="rect">
            <a:avLst/>
          </a:prstGeom>
          <a:solidFill>
            <a:schemeClr val="bg1"/>
          </a:solidFill>
          <a:ln>
            <a:solidFill>
              <a:schemeClr val="accent4">
                <a:lumMod val="50000"/>
              </a:schemeClr>
            </a:solidFill>
          </a:ln>
        </p:spPr>
        <p:txBody>
          <a:bodyPr wrap="square" rtlCol="0">
            <a:spAutoFit/>
          </a:bodyPr>
          <a:lstStyle/>
          <a:p>
            <a:r>
              <a:rPr lang="en-GB" sz="3200" dirty="0" smtClean="0">
                <a:latin typeface="Arial" panose="020B0604020202020204" pitchFamily="34" charset="0"/>
                <a:cs typeface="Arial" panose="020B0604020202020204" pitchFamily="34" charset="0"/>
              </a:rPr>
              <a:t>Now you have your information, you need to </a:t>
            </a:r>
            <a:r>
              <a:rPr lang="en-GB" sz="3200" b="1" dirty="0" smtClean="0">
                <a:latin typeface="Arial" panose="020B0604020202020204" pitchFamily="34" charset="0"/>
                <a:cs typeface="Arial" panose="020B0604020202020204" pitchFamily="34" charset="0"/>
              </a:rPr>
              <a:t>synthesize </a:t>
            </a:r>
            <a:r>
              <a:rPr lang="en-GB" sz="3200" dirty="0" smtClean="0">
                <a:latin typeface="Arial" panose="020B0604020202020204" pitchFamily="34" charset="0"/>
                <a:cs typeface="Arial" panose="020B0604020202020204" pitchFamily="34" charset="0"/>
              </a:rPr>
              <a:t>it: bring it together, looking for differences between the modern and Victorian prisons.</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805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5" name="TextBox 4"/>
          <p:cNvSpPr txBox="1"/>
          <p:nvPr/>
        </p:nvSpPr>
        <p:spPr>
          <a:xfrm>
            <a:off x="2895796" y="4831628"/>
            <a:ext cx="5955527" cy="1815882"/>
          </a:xfrm>
          <a:prstGeom prst="rect">
            <a:avLst/>
          </a:prstGeom>
          <a:solidFill>
            <a:schemeClr val="bg1"/>
          </a:solidFill>
          <a:ln>
            <a:solidFill>
              <a:schemeClr val="accent4">
                <a:lumMod val="50000"/>
              </a:schemeClr>
            </a:solidFill>
          </a:ln>
        </p:spPr>
        <p:txBody>
          <a:bodyPr wrap="square" rtlCol="0">
            <a:spAutoFit/>
          </a:bodyPr>
          <a:lstStyle/>
          <a:p>
            <a:r>
              <a:rPr lang="en-GB" sz="2800" dirty="0" smtClean="0">
                <a:latin typeface="Arial" panose="020B0604020202020204" pitchFamily="34" charset="0"/>
                <a:cs typeface="Arial" panose="020B0604020202020204" pitchFamily="34" charset="0"/>
              </a:rPr>
              <a:t>To make sure you </a:t>
            </a:r>
            <a:r>
              <a:rPr lang="en-GB" sz="2800" b="1" dirty="0" smtClean="0">
                <a:latin typeface="Arial" panose="020B0604020202020204" pitchFamily="34" charset="0"/>
                <a:cs typeface="Arial" panose="020B0604020202020204" pitchFamily="34" charset="0"/>
              </a:rPr>
              <a:t>synthesize</a:t>
            </a:r>
            <a:r>
              <a:rPr lang="en-GB" sz="2800" dirty="0" smtClean="0">
                <a:latin typeface="Arial" panose="020B0604020202020204" pitchFamily="34" charset="0"/>
                <a:cs typeface="Arial" panose="020B0604020202020204" pitchFamily="34" charset="0"/>
              </a:rPr>
              <a:t>, you will need to use linking words such as ‘</a:t>
            </a:r>
            <a:r>
              <a:rPr lang="en-GB" sz="2800" b="1" dirty="0" smtClean="0">
                <a:solidFill>
                  <a:srgbClr val="FF0000"/>
                </a:solidFill>
                <a:latin typeface="Arial" panose="020B0604020202020204" pitchFamily="34" charset="0"/>
                <a:cs typeface="Arial" panose="020B0604020202020204" pitchFamily="34" charset="0"/>
              </a:rPr>
              <a:t>whereas</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unlike</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but</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however</a:t>
            </a:r>
            <a:r>
              <a:rPr lang="en-GB" sz="2800" dirty="0" smtClean="0">
                <a:latin typeface="Arial" panose="020B0604020202020204" pitchFamily="34" charset="0"/>
                <a:cs typeface="Arial" panose="020B0604020202020204" pitchFamily="34" charset="0"/>
              </a:rPr>
              <a:t>’, ‘</a:t>
            </a:r>
            <a:r>
              <a:rPr lang="en-GB" sz="2800" b="1" dirty="0" smtClean="0">
                <a:solidFill>
                  <a:srgbClr val="FF0000"/>
                </a:solidFill>
                <a:latin typeface="Arial" panose="020B0604020202020204" pitchFamily="34" charset="0"/>
                <a:cs typeface="Arial" panose="020B0604020202020204" pitchFamily="34" charset="0"/>
              </a:rPr>
              <a:t>on the other hand</a:t>
            </a:r>
            <a:r>
              <a:rPr lang="en-GB" sz="2800" dirty="0" smtClean="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0870" t="30529" r="41063" b="39231"/>
          <a:stretch/>
        </p:blipFill>
        <p:spPr bwMode="auto">
          <a:xfrm>
            <a:off x="728234" y="1301540"/>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8" name="Bevel 7"/>
          <p:cNvSpPr/>
          <p:nvPr/>
        </p:nvSpPr>
        <p:spPr>
          <a:xfrm rot="21266260">
            <a:off x="2783263" y="548257"/>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9" name="Bevel 8"/>
          <p:cNvSpPr/>
          <p:nvPr/>
        </p:nvSpPr>
        <p:spPr>
          <a:xfrm rot="21282701">
            <a:off x="3072846" y="1117168"/>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0" name="Bevel 9"/>
          <p:cNvSpPr/>
          <p:nvPr/>
        </p:nvSpPr>
        <p:spPr>
          <a:xfrm rot="343629">
            <a:off x="2811205" y="1771465"/>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1" name="Bevel 10"/>
          <p:cNvSpPr/>
          <p:nvPr/>
        </p:nvSpPr>
        <p:spPr>
          <a:xfrm rot="21266260">
            <a:off x="2776120" y="2456192"/>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12" name="Bevel 11"/>
          <p:cNvSpPr/>
          <p:nvPr/>
        </p:nvSpPr>
        <p:spPr>
          <a:xfrm rot="21282701">
            <a:off x="3065703" y="3025103"/>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3" name="Bevel 12"/>
          <p:cNvSpPr/>
          <p:nvPr/>
        </p:nvSpPr>
        <p:spPr>
          <a:xfrm rot="343629">
            <a:off x="2804062" y="3679400"/>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5" name="TextBox 14"/>
          <p:cNvSpPr txBox="1"/>
          <p:nvPr/>
        </p:nvSpPr>
        <p:spPr>
          <a:xfrm>
            <a:off x="4115712" y="659638"/>
            <a:ext cx="3820602" cy="1569660"/>
          </a:xfrm>
          <a:prstGeom prst="rect">
            <a:avLst/>
          </a:prstGeom>
          <a:solidFill>
            <a:schemeClr val="bg1"/>
          </a:solidFill>
          <a:ln>
            <a:solidFill>
              <a:srgbClr val="FFC000"/>
            </a:solidFill>
          </a:ln>
        </p:spPr>
        <p:txBody>
          <a:bodyPr wrap="square" rtlCol="0">
            <a:spAutoFit/>
          </a:bodyPr>
          <a:lstStyle/>
          <a:p>
            <a:r>
              <a:rPr lang="en-GB" sz="3200" dirty="0" smtClean="0"/>
              <a:t>One thing we learn…</a:t>
            </a:r>
          </a:p>
          <a:p>
            <a:r>
              <a:rPr lang="en-GB" sz="3200" dirty="0" smtClean="0"/>
              <a:t>The writer says…</a:t>
            </a:r>
          </a:p>
          <a:p>
            <a:r>
              <a:rPr lang="en-GB" sz="3200" dirty="0" smtClean="0"/>
              <a:t>…which suggests…</a:t>
            </a:r>
            <a:endParaRPr lang="en-GB" sz="3200" dirty="0"/>
          </a:p>
        </p:txBody>
      </p:sp>
      <p:sp>
        <p:nvSpPr>
          <p:cNvPr id="16" name="TextBox 15"/>
          <p:cNvSpPr txBox="1"/>
          <p:nvPr/>
        </p:nvSpPr>
        <p:spPr>
          <a:xfrm>
            <a:off x="4115712" y="2550541"/>
            <a:ext cx="3820602" cy="1569660"/>
          </a:xfrm>
          <a:prstGeom prst="rect">
            <a:avLst/>
          </a:prstGeom>
          <a:solidFill>
            <a:schemeClr val="bg1"/>
          </a:solidFill>
          <a:ln>
            <a:solidFill>
              <a:srgbClr val="FFC000"/>
            </a:solidFill>
          </a:ln>
        </p:spPr>
        <p:txBody>
          <a:bodyPr wrap="square" rtlCol="0">
            <a:spAutoFit/>
          </a:bodyPr>
          <a:lstStyle/>
          <a:p>
            <a:r>
              <a:rPr lang="en-GB" sz="3200" dirty="0" smtClean="0"/>
              <a:t>One thing we learn…</a:t>
            </a:r>
          </a:p>
          <a:p>
            <a:r>
              <a:rPr lang="en-GB" sz="3200" dirty="0" smtClean="0"/>
              <a:t>The writer describes…</a:t>
            </a:r>
          </a:p>
          <a:p>
            <a:r>
              <a:rPr lang="en-GB" sz="3200" dirty="0" smtClean="0"/>
              <a:t>This suggests…</a:t>
            </a:r>
            <a:endParaRPr lang="en-GB" sz="3200" dirty="0"/>
          </a:p>
        </p:txBody>
      </p:sp>
      <p:sp>
        <p:nvSpPr>
          <p:cNvPr id="17" name="TextBox 16"/>
          <p:cNvSpPr txBox="1"/>
          <p:nvPr/>
        </p:nvSpPr>
        <p:spPr>
          <a:xfrm>
            <a:off x="195995" y="4923341"/>
            <a:ext cx="2384067" cy="1384995"/>
          </a:xfrm>
          <a:prstGeom prst="rect">
            <a:avLst/>
          </a:prstGeom>
          <a:solidFill>
            <a:schemeClr val="bg1"/>
          </a:solidFill>
          <a:ln>
            <a:solidFill>
              <a:schemeClr val="accent4">
                <a:lumMod val="50000"/>
              </a:schemeClr>
            </a:solidFill>
          </a:ln>
        </p:spPr>
        <p:txBody>
          <a:bodyPr wrap="square" rtlCol="0">
            <a:spAutoFit/>
          </a:bodyPr>
          <a:lstStyle/>
          <a:p>
            <a:r>
              <a:rPr lang="en-GB" sz="2800" dirty="0" smtClean="0">
                <a:latin typeface="Arial" panose="020B0604020202020204" pitchFamily="34" charset="0"/>
                <a:cs typeface="Arial" panose="020B0604020202020204" pitchFamily="34" charset="0"/>
              </a:rPr>
              <a:t>Note! These all show </a:t>
            </a:r>
            <a:r>
              <a:rPr lang="en-GB" sz="2800" b="1" dirty="0" smtClean="0">
                <a:latin typeface="Arial" panose="020B0604020202020204" pitchFamily="34" charset="0"/>
                <a:cs typeface="Arial" panose="020B0604020202020204" pitchFamily="34" charset="0"/>
              </a:rPr>
              <a:t>differences</a:t>
            </a:r>
            <a:r>
              <a:rPr lang="en-GB" sz="2800" dirty="0" smtClean="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
        <p:nvSpPr>
          <p:cNvPr id="14" name="Right Arrow 13"/>
          <p:cNvSpPr/>
          <p:nvPr/>
        </p:nvSpPr>
        <p:spPr>
          <a:xfrm rot="21102371">
            <a:off x="2276461" y="5326545"/>
            <a:ext cx="718267" cy="6963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9510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0870" t="30529" r="41063" b="39231"/>
          <a:stretch/>
        </p:blipFill>
        <p:spPr bwMode="auto">
          <a:xfrm>
            <a:off x="728234" y="1301540"/>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8" name="Bevel 7"/>
          <p:cNvSpPr/>
          <p:nvPr/>
        </p:nvSpPr>
        <p:spPr>
          <a:xfrm rot="21266260">
            <a:off x="2783263" y="548257"/>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9" name="Bevel 8"/>
          <p:cNvSpPr/>
          <p:nvPr/>
        </p:nvSpPr>
        <p:spPr>
          <a:xfrm rot="21282701">
            <a:off x="3072846" y="1117168"/>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0" name="Bevel 9"/>
          <p:cNvSpPr/>
          <p:nvPr/>
        </p:nvSpPr>
        <p:spPr>
          <a:xfrm rot="343629">
            <a:off x="2811205" y="1771465"/>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1" name="Bevel 10"/>
          <p:cNvSpPr/>
          <p:nvPr/>
        </p:nvSpPr>
        <p:spPr>
          <a:xfrm rot="21266260">
            <a:off x="2776120" y="2456192"/>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12" name="Bevel 11"/>
          <p:cNvSpPr/>
          <p:nvPr/>
        </p:nvSpPr>
        <p:spPr>
          <a:xfrm rot="21282701">
            <a:off x="3065703" y="3025103"/>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3" name="Bevel 12"/>
          <p:cNvSpPr/>
          <p:nvPr/>
        </p:nvSpPr>
        <p:spPr>
          <a:xfrm rot="343629">
            <a:off x="2804062" y="3679400"/>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5" name="TextBox 14"/>
          <p:cNvSpPr txBox="1"/>
          <p:nvPr/>
        </p:nvSpPr>
        <p:spPr>
          <a:xfrm>
            <a:off x="4115712" y="680363"/>
            <a:ext cx="4735611" cy="5509200"/>
          </a:xfrm>
          <a:prstGeom prst="rect">
            <a:avLst/>
          </a:prstGeom>
          <a:solidFill>
            <a:schemeClr val="bg1"/>
          </a:solidFill>
          <a:ln>
            <a:solidFill>
              <a:srgbClr val="FFC000"/>
            </a:solidFill>
          </a:ln>
        </p:spPr>
        <p:txBody>
          <a:bodyPr wrap="square" rtlCol="0">
            <a:spAutoFit/>
          </a:bodyPr>
          <a:lstStyle/>
          <a:p>
            <a:r>
              <a:rPr lang="en-GB" sz="3200" dirty="0" smtClean="0">
                <a:solidFill>
                  <a:srgbClr val="FF0000"/>
                </a:solidFill>
                <a:latin typeface="Arial" panose="020B0604020202020204" pitchFamily="34" charset="0"/>
                <a:cs typeface="Arial" panose="020B0604020202020204" pitchFamily="34" charset="0"/>
              </a:rPr>
              <a:t>Arrival at a modern prison seems calm and straightforward</a:t>
            </a:r>
            <a:r>
              <a:rPr lang="en-GB" sz="3200" dirty="0" smtClean="0">
                <a:latin typeface="Arial" panose="020B0604020202020204" pitchFamily="34" charset="0"/>
                <a:cs typeface="Arial" panose="020B0604020202020204" pitchFamily="34" charset="0"/>
              </a:rPr>
              <a:t>. The writer tells us, ‘</a:t>
            </a:r>
            <a:r>
              <a:rPr lang="en-GB" sz="3200" dirty="0" smtClean="0">
                <a:solidFill>
                  <a:srgbClr val="00B0F0"/>
                </a:solidFill>
                <a:latin typeface="Arial" panose="020B0604020202020204" pitchFamily="34" charset="0"/>
                <a:cs typeface="Arial" panose="020B0604020202020204" pitchFamily="34" charset="0"/>
              </a:rPr>
              <a:t>there was no strip search</a:t>
            </a:r>
            <a:r>
              <a:rPr lang="en-GB" sz="3200" dirty="0" smtClean="0">
                <a:latin typeface="Arial" panose="020B0604020202020204" pitchFamily="34" charset="0"/>
                <a:cs typeface="Arial" panose="020B0604020202020204" pitchFamily="34" charset="0"/>
              </a:rPr>
              <a:t>’ and the arrival was ‘</a:t>
            </a:r>
            <a:r>
              <a:rPr lang="en-GB" sz="3200" dirty="0" smtClean="0">
                <a:solidFill>
                  <a:srgbClr val="00B0F0"/>
                </a:solidFill>
                <a:latin typeface="Arial" panose="020B0604020202020204" pitchFamily="34" charset="0"/>
                <a:cs typeface="Arial" panose="020B0604020202020204" pitchFamily="34" charset="0"/>
              </a:rPr>
              <a:t>smooth, humane and expertly carried out</a:t>
            </a:r>
            <a:r>
              <a:rPr lang="en-GB" sz="3200" dirty="0" smtClean="0">
                <a:latin typeface="Arial" panose="020B0604020202020204" pitchFamily="34" charset="0"/>
                <a:cs typeface="Arial" panose="020B0604020202020204" pitchFamily="34" charset="0"/>
              </a:rPr>
              <a:t>’, </a:t>
            </a:r>
            <a:r>
              <a:rPr lang="en-GB" sz="3200" b="1" dirty="0" smtClean="0">
                <a:latin typeface="Arial" panose="020B0604020202020204" pitchFamily="34" charset="0"/>
                <a:cs typeface="Arial" panose="020B0604020202020204" pitchFamily="34" charset="0"/>
              </a:rPr>
              <a:t>which suggests it is designed to put the prisoner at ease</a:t>
            </a:r>
            <a:r>
              <a:rPr lang="en-GB" sz="3200" dirty="0" smtClean="0">
                <a:latin typeface="Arial" panose="020B0604020202020204" pitchFamily="34" charset="0"/>
                <a:cs typeface="Arial" panose="020B0604020202020204" pitchFamily="34" charset="0"/>
              </a:rPr>
              <a:t>.</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6626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0870" t="30529" r="41063" b="39231"/>
          <a:stretch/>
        </p:blipFill>
        <p:spPr bwMode="auto">
          <a:xfrm>
            <a:off x="728234" y="1301540"/>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8" name="Bevel 7"/>
          <p:cNvSpPr/>
          <p:nvPr/>
        </p:nvSpPr>
        <p:spPr>
          <a:xfrm rot="21266260">
            <a:off x="2783263" y="548257"/>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9" name="Bevel 8"/>
          <p:cNvSpPr/>
          <p:nvPr/>
        </p:nvSpPr>
        <p:spPr>
          <a:xfrm rot="21282701">
            <a:off x="3072846" y="1117168"/>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0" name="Bevel 9"/>
          <p:cNvSpPr/>
          <p:nvPr/>
        </p:nvSpPr>
        <p:spPr>
          <a:xfrm rot="343629">
            <a:off x="2811205" y="1771465"/>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1" name="Bevel 10"/>
          <p:cNvSpPr/>
          <p:nvPr/>
        </p:nvSpPr>
        <p:spPr>
          <a:xfrm rot="21266260">
            <a:off x="2776120" y="2456192"/>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12" name="Bevel 11"/>
          <p:cNvSpPr/>
          <p:nvPr/>
        </p:nvSpPr>
        <p:spPr>
          <a:xfrm rot="21282701">
            <a:off x="3065703" y="3025103"/>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3" name="Bevel 12"/>
          <p:cNvSpPr/>
          <p:nvPr/>
        </p:nvSpPr>
        <p:spPr>
          <a:xfrm rot="343629">
            <a:off x="2804062" y="3679400"/>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5" name="TextBox 14"/>
          <p:cNvSpPr txBox="1"/>
          <p:nvPr/>
        </p:nvSpPr>
        <p:spPr>
          <a:xfrm>
            <a:off x="4115712" y="680363"/>
            <a:ext cx="4735611" cy="6001643"/>
          </a:xfrm>
          <a:prstGeom prst="rect">
            <a:avLst/>
          </a:prstGeom>
          <a:solidFill>
            <a:schemeClr val="bg1"/>
          </a:solidFill>
          <a:ln>
            <a:solidFill>
              <a:srgbClr val="FFC000"/>
            </a:solidFill>
          </a:ln>
        </p:spPr>
        <p:txBody>
          <a:bodyPr wrap="square" rtlCol="0">
            <a:spAutoFit/>
          </a:bodyPr>
          <a:lstStyle/>
          <a:p>
            <a:r>
              <a:rPr lang="en-GB" sz="3200" dirty="0" smtClean="0">
                <a:solidFill>
                  <a:srgbClr val="FF0000"/>
                </a:solidFill>
                <a:latin typeface="Arial" panose="020B0604020202020204" pitchFamily="34" charset="0"/>
                <a:cs typeface="Arial" panose="020B0604020202020204" pitchFamily="34" charset="0"/>
              </a:rPr>
              <a:t>Arrival at a Victorian prison seems scary and confusing</a:t>
            </a:r>
            <a:r>
              <a:rPr lang="en-GB" sz="3200" dirty="0" smtClean="0">
                <a:latin typeface="Arial" panose="020B0604020202020204" pitchFamily="34" charset="0"/>
                <a:cs typeface="Arial" panose="020B0604020202020204" pitchFamily="34" charset="0"/>
              </a:rPr>
              <a:t>. The writer describes it as a ‘</a:t>
            </a:r>
            <a:r>
              <a:rPr lang="en-GB" sz="3200" dirty="0" smtClean="0">
                <a:solidFill>
                  <a:srgbClr val="00B0F0"/>
                </a:solidFill>
                <a:latin typeface="Arial" panose="020B0604020202020204" pitchFamily="34" charset="0"/>
                <a:cs typeface="Arial" panose="020B0604020202020204" pitchFamily="34" charset="0"/>
              </a:rPr>
              <a:t>very nightmare dungeon</a:t>
            </a:r>
            <a:r>
              <a:rPr lang="en-GB" sz="3200" dirty="0" smtClean="0">
                <a:latin typeface="Arial" panose="020B0604020202020204" pitchFamily="34" charset="0"/>
                <a:cs typeface="Arial" panose="020B0604020202020204" pitchFamily="34" charset="0"/>
              </a:rPr>
              <a:t>’ and is told, ‘</a:t>
            </a:r>
            <a:r>
              <a:rPr lang="en-GB" sz="3200" dirty="0" smtClean="0">
                <a:solidFill>
                  <a:srgbClr val="00B0F0"/>
                </a:solidFill>
                <a:latin typeface="Arial" panose="020B0604020202020204" pitchFamily="34" charset="0"/>
                <a:cs typeface="Arial" panose="020B0604020202020204" pitchFamily="34" charset="0"/>
              </a:rPr>
              <a:t>take off your clothes</a:t>
            </a:r>
            <a:r>
              <a:rPr lang="en-GB" sz="3200" dirty="0" smtClean="0">
                <a:latin typeface="Arial" panose="020B0604020202020204" pitchFamily="34" charset="0"/>
                <a:cs typeface="Arial" panose="020B0604020202020204" pitchFamily="34" charset="0"/>
              </a:rPr>
              <a:t>’ with no explanation. </a:t>
            </a:r>
            <a:r>
              <a:rPr lang="en-GB" sz="3200" b="1" dirty="0" smtClean="0">
                <a:latin typeface="Arial" panose="020B0604020202020204" pitchFamily="34" charset="0"/>
                <a:cs typeface="Arial" panose="020B0604020202020204" pitchFamily="34" charset="0"/>
              </a:rPr>
              <a:t>This suggests it is designed to make the prisoner feel unsettled and uncertain.</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0824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18" y="641662"/>
            <a:ext cx="7886700" cy="1325563"/>
          </a:xfrm>
          <a:solidFill>
            <a:schemeClr val="accent6">
              <a:lumMod val="20000"/>
              <a:lumOff val="80000"/>
            </a:schemeClr>
          </a:solidFill>
        </p:spPr>
        <p:txBody>
          <a:bodyPr>
            <a:normAutofit fontScale="90000"/>
          </a:bodyPr>
          <a:lstStyle/>
          <a:p>
            <a:r>
              <a:rPr lang="en-GB" dirty="0" smtClean="0"/>
              <a:t>Paper 2, Question 2 (AO1) 8 marks</a:t>
            </a:r>
            <a:br>
              <a:rPr lang="en-GB" dirty="0" smtClean="0"/>
            </a:br>
            <a:r>
              <a:rPr lang="en-GB" dirty="0" smtClean="0"/>
              <a:t>Looks something like this:</a:t>
            </a:r>
            <a:endParaRPr lang="en-GB" dirty="0"/>
          </a:p>
        </p:txBody>
      </p:sp>
      <p:sp>
        <p:nvSpPr>
          <p:cNvPr id="3" name="Content Placeholder 2"/>
          <p:cNvSpPr>
            <a:spLocks noGrp="1"/>
          </p:cNvSpPr>
          <p:nvPr>
            <p:ph idx="1"/>
          </p:nvPr>
        </p:nvSpPr>
        <p:spPr>
          <a:xfrm>
            <a:off x="333487" y="2444677"/>
            <a:ext cx="8229600" cy="2908920"/>
          </a:xfrm>
        </p:spPr>
        <p:txBody>
          <a:bodyPr/>
          <a:lstStyle/>
          <a:p>
            <a:pPr>
              <a:buNone/>
            </a:pPr>
            <a:r>
              <a:rPr lang="en-GB" dirty="0"/>
              <a:t>You need to refer to </a:t>
            </a:r>
            <a:r>
              <a:rPr lang="en-GB" b="1" dirty="0"/>
              <a:t>source A and source B </a:t>
            </a:r>
            <a:r>
              <a:rPr lang="en-GB" dirty="0"/>
              <a:t>for this </a:t>
            </a:r>
            <a:r>
              <a:rPr lang="en-GB" dirty="0" smtClean="0"/>
              <a:t>question. Use </a:t>
            </a:r>
            <a:r>
              <a:rPr lang="en-GB" dirty="0"/>
              <a:t>details from </a:t>
            </a:r>
            <a:r>
              <a:rPr lang="en-GB" b="1" dirty="0"/>
              <a:t>both sources. </a:t>
            </a:r>
            <a:endParaRPr lang="en-GB" b="1" dirty="0" smtClean="0"/>
          </a:p>
          <a:p>
            <a:pPr>
              <a:buNone/>
            </a:pPr>
            <a:endParaRPr lang="en-GB" b="1" dirty="0" smtClean="0"/>
          </a:p>
          <a:p>
            <a:r>
              <a:rPr lang="en-GB" dirty="0" smtClean="0"/>
              <a:t>Write </a:t>
            </a:r>
            <a:r>
              <a:rPr lang="en-GB" dirty="0"/>
              <a:t>a summary of the differences between</a:t>
            </a:r>
          </a:p>
          <a:p>
            <a:pPr>
              <a:buNone/>
            </a:pPr>
            <a:r>
              <a:rPr lang="en-GB" dirty="0"/>
              <a:t>Eddie and Henry</a:t>
            </a:r>
            <a:r>
              <a:rPr lang="en-GB" dirty="0" smtClean="0"/>
              <a:t>.</a:t>
            </a:r>
            <a:endParaRPr lang="en-GB" dirty="0"/>
          </a:p>
        </p:txBody>
      </p:sp>
      <p:sp>
        <p:nvSpPr>
          <p:cNvPr id="4" name="Oval 3"/>
          <p:cNvSpPr/>
          <p:nvPr/>
        </p:nvSpPr>
        <p:spPr>
          <a:xfrm>
            <a:off x="4283968" y="4725144"/>
            <a:ext cx="4104456" cy="1944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Able to synthesise (summarise) explicit and implicit ideas/information</a:t>
            </a:r>
            <a:endParaRPr lang="en-GB" sz="2400" dirty="0"/>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Tree>
    <p:extLst>
      <p:ext uri="{BB962C8B-B14F-4D97-AF65-F5344CB8AC3E}">
        <p14:creationId xmlns:p14="http://schemas.microsoft.com/office/powerpoint/2010/main" val="857674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5" name="TextBox 4"/>
          <p:cNvSpPr txBox="1"/>
          <p:nvPr/>
        </p:nvSpPr>
        <p:spPr>
          <a:xfrm rot="21036169">
            <a:off x="864645" y="4681931"/>
            <a:ext cx="3261800" cy="1938992"/>
          </a:xfrm>
          <a:prstGeom prst="rect">
            <a:avLst/>
          </a:prstGeom>
          <a:solidFill>
            <a:schemeClr val="bg1"/>
          </a:solidFill>
          <a:ln>
            <a:solidFill>
              <a:schemeClr val="accent4">
                <a:lumMod val="50000"/>
              </a:schemeClr>
            </a:solidFill>
          </a:ln>
        </p:spPr>
        <p:txBody>
          <a:bodyPr wrap="square" rtlCol="0">
            <a:spAutoFit/>
          </a:bodyPr>
          <a:lstStyle/>
          <a:p>
            <a:r>
              <a:rPr lang="en-GB" sz="2000" dirty="0" smtClean="0">
                <a:latin typeface="Arial" panose="020B0604020202020204" pitchFamily="34" charset="0"/>
                <a:cs typeface="Arial" panose="020B0604020202020204" pitchFamily="34" charset="0"/>
              </a:rPr>
              <a:t>To make sure you </a:t>
            </a:r>
            <a:r>
              <a:rPr lang="en-GB" sz="2000" b="1" dirty="0" smtClean="0">
                <a:latin typeface="Arial" panose="020B0604020202020204" pitchFamily="34" charset="0"/>
                <a:cs typeface="Arial" panose="020B0604020202020204" pitchFamily="34" charset="0"/>
              </a:rPr>
              <a:t>synthesize</a:t>
            </a:r>
            <a:r>
              <a:rPr lang="en-GB" sz="2000" dirty="0" smtClean="0">
                <a:latin typeface="Arial" panose="020B0604020202020204" pitchFamily="34" charset="0"/>
                <a:cs typeface="Arial" panose="020B0604020202020204" pitchFamily="34" charset="0"/>
              </a:rPr>
              <a:t>, you will need to use linking words such as ‘</a:t>
            </a:r>
            <a:r>
              <a:rPr lang="en-GB" sz="2000" b="1" dirty="0" smtClean="0">
                <a:solidFill>
                  <a:srgbClr val="FF0000"/>
                </a:solidFill>
                <a:latin typeface="Arial" panose="020B0604020202020204" pitchFamily="34" charset="0"/>
                <a:cs typeface="Arial" panose="020B0604020202020204" pitchFamily="34" charset="0"/>
              </a:rPr>
              <a:t>whereas</a:t>
            </a:r>
            <a:r>
              <a:rPr lang="en-GB" sz="2000" dirty="0" smtClean="0">
                <a:latin typeface="Arial" panose="020B0604020202020204" pitchFamily="34" charset="0"/>
                <a:cs typeface="Arial" panose="020B0604020202020204" pitchFamily="34" charset="0"/>
              </a:rPr>
              <a:t>’, ‘</a:t>
            </a:r>
            <a:r>
              <a:rPr lang="en-GB" sz="2000" b="1" dirty="0" smtClean="0">
                <a:solidFill>
                  <a:srgbClr val="FF0000"/>
                </a:solidFill>
                <a:latin typeface="Arial" panose="020B0604020202020204" pitchFamily="34" charset="0"/>
                <a:cs typeface="Arial" panose="020B0604020202020204" pitchFamily="34" charset="0"/>
              </a:rPr>
              <a:t>unlike</a:t>
            </a:r>
            <a:r>
              <a:rPr lang="en-GB" sz="2000" dirty="0" smtClean="0">
                <a:latin typeface="Arial" panose="020B0604020202020204" pitchFamily="34" charset="0"/>
                <a:cs typeface="Arial" panose="020B0604020202020204" pitchFamily="34" charset="0"/>
              </a:rPr>
              <a:t>’, ‘</a:t>
            </a:r>
            <a:r>
              <a:rPr lang="en-GB" sz="2000" b="1" dirty="0" smtClean="0">
                <a:solidFill>
                  <a:srgbClr val="FF0000"/>
                </a:solidFill>
                <a:latin typeface="Arial" panose="020B0604020202020204" pitchFamily="34" charset="0"/>
                <a:cs typeface="Arial" panose="020B0604020202020204" pitchFamily="34" charset="0"/>
              </a:rPr>
              <a:t>but</a:t>
            </a:r>
            <a:r>
              <a:rPr lang="en-GB" sz="2000" dirty="0" smtClean="0">
                <a:latin typeface="Arial" panose="020B0604020202020204" pitchFamily="34" charset="0"/>
                <a:cs typeface="Arial" panose="020B0604020202020204" pitchFamily="34" charset="0"/>
              </a:rPr>
              <a:t>’, ‘</a:t>
            </a:r>
            <a:r>
              <a:rPr lang="en-GB" sz="2000" b="1" dirty="0" smtClean="0">
                <a:solidFill>
                  <a:srgbClr val="FF0000"/>
                </a:solidFill>
                <a:latin typeface="Arial" panose="020B0604020202020204" pitchFamily="34" charset="0"/>
                <a:cs typeface="Arial" panose="020B0604020202020204" pitchFamily="34" charset="0"/>
              </a:rPr>
              <a:t>however</a:t>
            </a:r>
            <a:r>
              <a:rPr lang="en-GB" sz="2000" dirty="0" smtClean="0">
                <a:latin typeface="Arial" panose="020B0604020202020204" pitchFamily="34" charset="0"/>
                <a:cs typeface="Arial" panose="020B0604020202020204" pitchFamily="34" charset="0"/>
              </a:rPr>
              <a:t>’, ‘</a:t>
            </a:r>
            <a:r>
              <a:rPr lang="en-GB" sz="2000" b="1" dirty="0" smtClean="0">
                <a:solidFill>
                  <a:srgbClr val="FF0000"/>
                </a:solidFill>
                <a:latin typeface="Arial" panose="020B0604020202020204" pitchFamily="34" charset="0"/>
                <a:cs typeface="Arial" panose="020B0604020202020204" pitchFamily="34" charset="0"/>
              </a:rPr>
              <a:t>on the other hand</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0870" t="30529" r="41063" b="39231"/>
          <a:stretch/>
        </p:blipFill>
        <p:spPr bwMode="auto">
          <a:xfrm>
            <a:off x="728234" y="1301540"/>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8" name="Bevel 7"/>
          <p:cNvSpPr/>
          <p:nvPr/>
        </p:nvSpPr>
        <p:spPr>
          <a:xfrm rot="21266260">
            <a:off x="2783263" y="548257"/>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9" name="Bevel 8"/>
          <p:cNvSpPr/>
          <p:nvPr/>
        </p:nvSpPr>
        <p:spPr>
          <a:xfrm rot="21282701">
            <a:off x="3072846" y="1117168"/>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0" name="Bevel 9"/>
          <p:cNvSpPr/>
          <p:nvPr/>
        </p:nvSpPr>
        <p:spPr>
          <a:xfrm rot="343629">
            <a:off x="2811205" y="1771465"/>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1" name="Bevel 10"/>
          <p:cNvSpPr/>
          <p:nvPr/>
        </p:nvSpPr>
        <p:spPr>
          <a:xfrm rot="21266260">
            <a:off x="2776120" y="2456192"/>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12" name="Bevel 11"/>
          <p:cNvSpPr/>
          <p:nvPr/>
        </p:nvSpPr>
        <p:spPr>
          <a:xfrm rot="21282701">
            <a:off x="3065703" y="3025103"/>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3" name="Bevel 12"/>
          <p:cNvSpPr/>
          <p:nvPr/>
        </p:nvSpPr>
        <p:spPr>
          <a:xfrm rot="343629">
            <a:off x="2804062" y="3679400"/>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5" name="TextBox 14"/>
          <p:cNvSpPr txBox="1"/>
          <p:nvPr/>
        </p:nvSpPr>
        <p:spPr>
          <a:xfrm>
            <a:off x="4115711" y="659638"/>
            <a:ext cx="4735611" cy="2246769"/>
          </a:xfrm>
          <a:prstGeom prst="rect">
            <a:avLst/>
          </a:prstGeom>
          <a:solidFill>
            <a:schemeClr val="bg1"/>
          </a:solidFill>
          <a:ln>
            <a:solidFill>
              <a:srgbClr val="FFC000"/>
            </a:solidFill>
          </a:ln>
        </p:spPr>
        <p:txBody>
          <a:bodyPr wrap="square" rtlCol="0">
            <a:spAutoFit/>
          </a:bodyPr>
          <a:lstStyle/>
          <a:p>
            <a:r>
              <a:rPr lang="en-GB" sz="2000" dirty="0" smtClean="0">
                <a:solidFill>
                  <a:srgbClr val="FF0000"/>
                </a:solidFill>
                <a:latin typeface="Arial" panose="020B0604020202020204" pitchFamily="34" charset="0"/>
                <a:cs typeface="Arial" panose="020B0604020202020204" pitchFamily="34" charset="0"/>
              </a:rPr>
              <a:t>Arrival at a modern prison seems calm and straightforward</a:t>
            </a:r>
            <a:r>
              <a:rPr lang="en-GB" sz="2000" dirty="0" smtClean="0">
                <a:latin typeface="Arial" panose="020B0604020202020204" pitchFamily="34" charset="0"/>
                <a:cs typeface="Arial" panose="020B0604020202020204" pitchFamily="34" charset="0"/>
              </a:rPr>
              <a:t>. The writer tells us, ‘</a:t>
            </a:r>
            <a:r>
              <a:rPr lang="en-GB" sz="2000" dirty="0" smtClean="0">
                <a:solidFill>
                  <a:srgbClr val="00B0F0"/>
                </a:solidFill>
                <a:latin typeface="Arial" panose="020B0604020202020204" pitchFamily="34" charset="0"/>
                <a:cs typeface="Arial" panose="020B0604020202020204" pitchFamily="34" charset="0"/>
              </a:rPr>
              <a:t>there was no strip search</a:t>
            </a:r>
            <a:r>
              <a:rPr lang="en-GB" sz="2000" dirty="0" smtClean="0">
                <a:latin typeface="Arial" panose="020B0604020202020204" pitchFamily="34" charset="0"/>
                <a:cs typeface="Arial" panose="020B0604020202020204" pitchFamily="34" charset="0"/>
              </a:rPr>
              <a:t>’ and the arrival was ‘</a:t>
            </a:r>
            <a:r>
              <a:rPr lang="en-GB" sz="2000" dirty="0" smtClean="0">
                <a:solidFill>
                  <a:srgbClr val="00B0F0"/>
                </a:solidFill>
                <a:latin typeface="Arial" panose="020B0604020202020204" pitchFamily="34" charset="0"/>
                <a:cs typeface="Arial" panose="020B0604020202020204" pitchFamily="34" charset="0"/>
              </a:rPr>
              <a:t>smooth, humane and expertly carried out</a:t>
            </a:r>
            <a:r>
              <a:rPr lang="en-GB" sz="2000" dirty="0" smtClean="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which suggests it is designed to put the prisoner at ease</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sp>
        <p:nvSpPr>
          <p:cNvPr id="18" name="TextBox 17"/>
          <p:cNvSpPr txBox="1"/>
          <p:nvPr/>
        </p:nvSpPr>
        <p:spPr>
          <a:xfrm>
            <a:off x="4115711" y="2991854"/>
            <a:ext cx="4735611" cy="2246769"/>
          </a:xfrm>
          <a:prstGeom prst="rect">
            <a:avLst/>
          </a:prstGeom>
          <a:solidFill>
            <a:schemeClr val="bg1"/>
          </a:solidFill>
          <a:ln>
            <a:solidFill>
              <a:srgbClr val="FFC000"/>
            </a:solidFill>
          </a:ln>
        </p:spPr>
        <p:txBody>
          <a:bodyPr wrap="square" rtlCol="0">
            <a:spAutoFit/>
          </a:bodyPr>
          <a:lstStyle/>
          <a:p>
            <a:r>
              <a:rPr lang="en-GB" sz="2000" dirty="0" smtClean="0">
                <a:solidFill>
                  <a:srgbClr val="FF0000"/>
                </a:solidFill>
                <a:latin typeface="Arial" panose="020B0604020202020204" pitchFamily="34" charset="0"/>
                <a:cs typeface="Arial" panose="020B0604020202020204" pitchFamily="34" charset="0"/>
              </a:rPr>
              <a:t>Arrival at a Victorian prison seems scary and confusing</a:t>
            </a:r>
            <a:r>
              <a:rPr lang="en-GB" sz="2000" dirty="0" smtClean="0">
                <a:latin typeface="Arial" panose="020B0604020202020204" pitchFamily="34" charset="0"/>
                <a:cs typeface="Arial" panose="020B0604020202020204" pitchFamily="34" charset="0"/>
              </a:rPr>
              <a:t>. The writer describes it as a ‘</a:t>
            </a:r>
            <a:r>
              <a:rPr lang="en-GB" sz="2000" dirty="0" smtClean="0">
                <a:solidFill>
                  <a:srgbClr val="00B0F0"/>
                </a:solidFill>
                <a:latin typeface="Arial" panose="020B0604020202020204" pitchFamily="34" charset="0"/>
                <a:cs typeface="Arial" panose="020B0604020202020204" pitchFamily="34" charset="0"/>
              </a:rPr>
              <a:t>very nightmare dungeon</a:t>
            </a:r>
            <a:r>
              <a:rPr lang="en-GB" sz="2000" dirty="0" smtClean="0">
                <a:latin typeface="Arial" panose="020B0604020202020204" pitchFamily="34" charset="0"/>
                <a:cs typeface="Arial" panose="020B0604020202020204" pitchFamily="34" charset="0"/>
              </a:rPr>
              <a:t>’ and is told, ‘</a:t>
            </a:r>
            <a:r>
              <a:rPr lang="en-GB" sz="2000" dirty="0" smtClean="0">
                <a:solidFill>
                  <a:srgbClr val="00B0F0"/>
                </a:solidFill>
                <a:latin typeface="Arial" panose="020B0604020202020204" pitchFamily="34" charset="0"/>
                <a:cs typeface="Arial" panose="020B0604020202020204" pitchFamily="34" charset="0"/>
              </a:rPr>
              <a:t>take off your clothes</a:t>
            </a:r>
            <a:r>
              <a:rPr lang="en-GB" sz="2000" dirty="0" smtClean="0">
                <a:latin typeface="Arial" panose="020B0604020202020204" pitchFamily="34" charset="0"/>
                <a:cs typeface="Arial" panose="020B0604020202020204" pitchFamily="34" charset="0"/>
              </a:rPr>
              <a:t>’ with no explanation. </a:t>
            </a:r>
            <a:r>
              <a:rPr lang="en-GB" sz="2000" b="1" dirty="0" smtClean="0">
                <a:latin typeface="Arial" panose="020B0604020202020204" pitchFamily="34" charset="0"/>
                <a:cs typeface="Arial" panose="020B0604020202020204" pitchFamily="34" charset="0"/>
              </a:rPr>
              <a:t>This suggests it is designed to make the prisoner feel unsettled and uncertain.</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28523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5" name="TextBox 4"/>
          <p:cNvSpPr txBox="1"/>
          <p:nvPr/>
        </p:nvSpPr>
        <p:spPr>
          <a:xfrm rot="21036169">
            <a:off x="717501" y="4640727"/>
            <a:ext cx="3261800" cy="1938992"/>
          </a:xfrm>
          <a:prstGeom prst="rect">
            <a:avLst/>
          </a:prstGeom>
          <a:solidFill>
            <a:schemeClr val="bg1"/>
          </a:solidFill>
          <a:ln>
            <a:solidFill>
              <a:schemeClr val="accent4">
                <a:lumMod val="50000"/>
              </a:schemeClr>
            </a:solidFill>
          </a:ln>
        </p:spPr>
        <p:txBody>
          <a:bodyPr wrap="square" rtlCol="0">
            <a:spAutoFit/>
          </a:bodyPr>
          <a:lstStyle/>
          <a:p>
            <a:r>
              <a:rPr lang="en-GB" sz="2000" dirty="0" smtClean="0">
                <a:latin typeface="Arial" panose="020B0604020202020204" pitchFamily="34" charset="0"/>
                <a:cs typeface="Arial" panose="020B0604020202020204" pitchFamily="34" charset="0"/>
              </a:rPr>
              <a:t>To make sure you </a:t>
            </a:r>
            <a:r>
              <a:rPr lang="en-GB" sz="2000" b="1" dirty="0" smtClean="0">
                <a:latin typeface="Arial" panose="020B0604020202020204" pitchFamily="34" charset="0"/>
                <a:cs typeface="Arial" panose="020B0604020202020204" pitchFamily="34" charset="0"/>
              </a:rPr>
              <a:t>synthesize</a:t>
            </a:r>
            <a:r>
              <a:rPr lang="en-GB" sz="2000" dirty="0" smtClean="0">
                <a:latin typeface="Arial" panose="020B0604020202020204" pitchFamily="34" charset="0"/>
                <a:cs typeface="Arial" panose="020B0604020202020204" pitchFamily="34" charset="0"/>
              </a:rPr>
              <a:t>, you will need to use linking words such as ‘</a:t>
            </a:r>
            <a:r>
              <a:rPr lang="en-GB" sz="2000" b="1" dirty="0" smtClean="0">
                <a:solidFill>
                  <a:srgbClr val="FF0000"/>
                </a:solidFill>
                <a:latin typeface="Arial" panose="020B0604020202020204" pitchFamily="34" charset="0"/>
                <a:cs typeface="Arial" panose="020B0604020202020204" pitchFamily="34" charset="0"/>
              </a:rPr>
              <a:t>whereas</a:t>
            </a:r>
            <a:r>
              <a:rPr lang="en-GB" sz="2000" dirty="0" smtClean="0">
                <a:latin typeface="Arial" panose="020B0604020202020204" pitchFamily="34" charset="0"/>
                <a:cs typeface="Arial" panose="020B0604020202020204" pitchFamily="34" charset="0"/>
              </a:rPr>
              <a:t>’, ‘</a:t>
            </a:r>
            <a:r>
              <a:rPr lang="en-GB" sz="2000" b="1" dirty="0" smtClean="0">
                <a:solidFill>
                  <a:srgbClr val="FF0000"/>
                </a:solidFill>
                <a:latin typeface="Arial" panose="020B0604020202020204" pitchFamily="34" charset="0"/>
                <a:cs typeface="Arial" panose="020B0604020202020204" pitchFamily="34" charset="0"/>
              </a:rPr>
              <a:t>unlike</a:t>
            </a:r>
            <a:r>
              <a:rPr lang="en-GB" sz="2000" dirty="0" smtClean="0">
                <a:latin typeface="Arial" panose="020B0604020202020204" pitchFamily="34" charset="0"/>
                <a:cs typeface="Arial" panose="020B0604020202020204" pitchFamily="34" charset="0"/>
              </a:rPr>
              <a:t>’, ‘</a:t>
            </a:r>
            <a:r>
              <a:rPr lang="en-GB" sz="2000" b="1" dirty="0" smtClean="0">
                <a:solidFill>
                  <a:srgbClr val="FF0000"/>
                </a:solidFill>
                <a:latin typeface="Arial" panose="020B0604020202020204" pitchFamily="34" charset="0"/>
                <a:cs typeface="Arial" panose="020B0604020202020204" pitchFamily="34" charset="0"/>
              </a:rPr>
              <a:t>but</a:t>
            </a:r>
            <a:r>
              <a:rPr lang="en-GB" sz="2000" dirty="0" smtClean="0">
                <a:latin typeface="Arial" panose="020B0604020202020204" pitchFamily="34" charset="0"/>
                <a:cs typeface="Arial" panose="020B0604020202020204" pitchFamily="34" charset="0"/>
              </a:rPr>
              <a:t>’, ‘</a:t>
            </a:r>
            <a:r>
              <a:rPr lang="en-GB" sz="2000" b="1" dirty="0" smtClean="0">
                <a:solidFill>
                  <a:srgbClr val="FF0000"/>
                </a:solidFill>
                <a:latin typeface="Arial" panose="020B0604020202020204" pitchFamily="34" charset="0"/>
                <a:cs typeface="Arial" panose="020B0604020202020204" pitchFamily="34" charset="0"/>
              </a:rPr>
              <a:t>however</a:t>
            </a:r>
            <a:r>
              <a:rPr lang="en-GB" sz="2000" dirty="0" smtClean="0">
                <a:latin typeface="Arial" panose="020B0604020202020204" pitchFamily="34" charset="0"/>
                <a:cs typeface="Arial" panose="020B0604020202020204" pitchFamily="34" charset="0"/>
              </a:rPr>
              <a:t>’, ‘</a:t>
            </a:r>
            <a:r>
              <a:rPr lang="en-GB" sz="2000" b="1" dirty="0" smtClean="0">
                <a:solidFill>
                  <a:srgbClr val="FF0000"/>
                </a:solidFill>
                <a:latin typeface="Arial" panose="020B0604020202020204" pitchFamily="34" charset="0"/>
                <a:cs typeface="Arial" panose="020B0604020202020204" pitchFamily="34" charset="0"/>
              </a:rPr>
              <a:t>on the other hand</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0870" t="30529" r="41063" b="39231"/>
          <a:stretch/>
        </p:blipFill>
        <p:spPr bwMode="auto">
          <a:xfrm>
            <a:off x="728234" y="1301540"/>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8" name="Bevel 7"/>
          <p:cNvSpPr/>
          <p:nvPr/>
        </p:nvSpPr>
        <p:spPr>
          <a:xfrm rot="21266260">
            <a:off x="2783263" y="548257"/>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9" name="Bevel 8"/>
          <p:cNvSpPr/>
          <p:nvPr/>
        </p:nvSpPr>
        <p:spPr>
          <a:xfrm rot="21282701">
            <a:off x="3072846" y="1117168"/>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0" name="Bevel 9"/>
          <p:cNvSpPr/>
          <p:nvPr/>
        </p:nvSpPr>
        <p:spPr>
          <a:xfrm rot="343629">
            <a:off x="2811205" y="1771465"/>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1" name="Bevel 10"/>
          <p:cNvSpPr/>
          <p:nvPr/>
        </p:nvSpPr>
        <p:spPr>
          <a:xfrm rot="21266260">
            <a:off x="2776120" y="2456192"/>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12" name="Bevel 11"/>
          <p:cNvSpPr/>
          <p:nvPr/>
        </p:nvSpPr>
        <p:spPr>
          <a:xfrm rot="21282701">
            <a:off x="3065703" y="3025103"/>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3" name="Bevel 12"/>
          <p:cNvSpPr/>
          <p:nvPr/>
        </p:nvSpPr>
        <p:spPr>
          <a:xfrm rot="343629">
            <a:off x="2804062" y="3679400"/>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5" name="TextBox 14"/>
          <p:cNvSpPr txBox="1"/>
          <p:nvPr/>
        </p:nvSpPr>
        <p:spPr>
          <a:xfrm>
            <a:off x="4115711" y="659638"/>
            <a:ext cx="4735611" cy="4955203"/>
          </a:xfrm>
          <a:prstGeom prst="rect">
            <a:avLst/>
          </a:prstGeom>
          <a:solidFill>
            <a:schemeClr val="bg1"/>
          </a:solidFill>
          <a:ln>
            <a:solidFill>
              <a:srgbClr val="FFC000"/>
            </a:solidFill>
          </a:ln>
        </p:spPr>
        <p:txBody>
          <a:bodyPr wrap="square" rtlCol="0">
            <a:spAutoFit/>
          </a:bodyPr>
          <a:lstStyle/>
          <a:p>
            <a:r>
              <a:rPr lang="en-GB" sz="2000" dirty="0" smtClean="0">
                <a:solidFill>
                  <a:srgbClr val="FF0000"/>
                </a:solidFill>
                <a:latin typeface="Arial" panose="020B0604020202020204" pitchFamily="34" charset="0"/>
                <a:cs typeface="Arial" panose="020B0604020202020204" pitchFamily="34" charset="0"/>
              </a:rPr>
              <a:t>Arrival at a modern prison seems calm and straightforward</a:t>
            </a:r>
            <a:r>
              <a:rPr lang="en-GB" sz="2000" dirty="0" smtClean="0">
                <a:latin typeface="Arial" panose="020B0604020202020204" pitchFamily="34" charset="0"/>
                <a:cs typeface="Arial" panose="020B0604020202020204" pitchFamily="34" charset="0"/>
              </a:rPr>
              <a:t>. The writer tells us, ‘</a:t>
            </a:r>
            <a:r>
              <a:rPr lang="en-GB" sz="2000" dirty="0" smtClean="0">
                <a:solidFill>
                  <a:srgbClr val="00B0F0"/>
                </a:solidFill>
                <a:latin typeface="Arial" panose="020B0604020202020204" pitchFamily="34" charset="0"/>
                <a:cs typeface="Arial" panose="020B0604020202020204" pitchFamily="34" charset="0"/>
              </a:rPr>
              <a:t>there was no strip search</a:t>
            </a:r>
            <a:r>
              <a:rPr lang="en-GB" sz="2000" dirty="0" smtClean="0">
                <a:latin typeface="Arial" panose="020B0604020202020204" pitchFamily="34" charset="0"/>
                <a:cs typeface="Arial" panose="020B0604020202020204" pitchFamily="34" charset="0"/>
              </a:rPr>
              <a:t>’ and the arrival was ‘</a:t>
            </a:r>
            <a:r>
              <a:rPr lang="en-GB" sz="2000" dirty="0" smtClean="0">
                <a:solidFill>
                  <a:srgbClr val="00B0F0"/>
                </a:solidFill>
                <a:latin typeface="Arial" panose="020B0604020202020204" pitchFamily="34" charset="0"/>
                <a:cs typeface="Arial" panose="020B0604020202020204" pitchFamily="34" charset="0"/>
              </a:rPr>
              <a:t>smooth, humane and expertly carried out</a:t>
            </a:r>
            <a:r>
              <a:rPr lang="en-GB" sz="2000" dirty="0" smtClean="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which suggests it is designed to put the prisoner at ease</a:t>
            </a:r>
            <a:r>
              <a:rPr lang="en-GB" sz="2000" dirty="0" smtClean="0">
                <a:latin typeface="Arial" panose="020B0604020202020204" pitchFamily="34" charset="0"/>
                <a:cs typeface="Arial" panose="020B0604020202020204" pitchFamily="34" charset="0"/>
              </a:rPr>
              <a:t>.</a:t>
            </a:r>
            <a:r>
              <a:rPr lang="en-GB" sz="2000" dirty="0" smtClean="0">
                <a:solidFill>
                  <a:srgbClr val="FF0000"/>
                </a:solidFill>
                <a:latin typeface="Arial" panose="020B0604020202020204" pitchFamily="34" charset="0"/>
                <a:cs typeface="Arial" panose="020B0604020202020204" pitchFamily="34" charset="0"/>
              </a:rPr>
              <a:t> Arrival at a Victorian prison, </a:t>
            </a:r>
            <a:r>
              <a:rPr lang="en-GB" sz="2800" b="1" dirty="0" smtClean="0">
                <a:solidFill>
                  <a:srgbClr val="00B050"/>
                </a:solidFill>
                <a:latin typeface="Arial" panose="020B0604020202020204" pitchFamily="34" charset="0"/>
                <a:cs typeface="Arial" panose="020B0604020202020204" pitchFamily="34" charset="0"/>
              </a:rPr>
              <a:t>however</a:t>
            </a:r>
            <a:r>
              <a:rPr lang="en-GB" sz="2000" dirty="0" smtClean="0">
                <a:solidFill>
                  <a:srgbClr val="FF0000"/>
                </a:solidFill>
                <a:latin typeface="Arial" panose="020B0604020202020204" pitchFamily="34" charset="0"/>
                <a:cs typeface="Arial" panose="020B0604020202020204" pitchFamily="34" charset="0"/>
              </a:rPr>
              <a:t>, seems scary and confusing</a:t>
            </a:r>
            <a:r>
              <a:rPr lang="en-GB" sz="2000" dirty="0" smtClean="0">
                <a:latin typeface="Arial" panose="020B0604020202020204" pitchFamily="34" charset="0"/>
                <a:cs typeface="Arial" panose="020B0604020202020204" pitchFamily="34" charset="0"/>
              </a:rPr>
              <a:t>. The writer describes it as a ‘</a:t>
            </a:r>
            <a:r>
              <a:rPr lang="en-GB" sz="2000" dirty="0" smtClean="0">
                <a:solidFill>
                  <a:srgbClr val="00B0F0"/>
                </a:solidFill>
                <a:latin typeface="Arial" panose="020B0604020202020204" pitchFamily="34" charset="0"/>
                <a:cs typeface="Arial" panose="020B0604020202020204" pitchFamily="34" charset="0"/>
              </a:rPr>
              <a:t>very nightmare dungeon</a:t>
            </a:r>
            <a:r>
              <a:rPr lang="en-GB" sz="2000" dirty="0" smtClean="0">
                <a:latin typeface="Arial" panose="020B0604020202020204" pitchFamily="34" charset="0"/>
                <a:cs typeface="Arial" panose="020B0604020202020204" pitchFamily="34" charset="0"/>
              </a:rPr>
              <a:t>’ and is told, ‘</a:t>
            </a:r>
            <a:r>
              <a:rPr lang="en-GB" sz="2000" dirty="0" smtClean="0">
                <a:solidFill>
                  <a:srgbClr val="00B0F0"/>
                </a:solidFill>
                <a:latin typeface="Arial" panose="020B0604020202020204" pitchFamily="34" charset="0"/>
                <a:cs typeface="Arial" panose="020B0604020202020204" pitchFamily="34" charset="0"/>
              </a:rPr>
              <a:t>take off your clothes</a:t>
            </a:r>
            <a:r>
              <a:rPr lang="en-GB" sz="2000" dirty="0" smtClean="0">
                <a:latin typeface="Arial" panose="020B0604020202020204" pitchFamily="34" charset="0"/>
                <a:cs typeface="Arial" panose="020B0604020202020204" pitchFamily="34" charset="0"/>
              </a:rPr>
              <a:t>’ with no explanation. </a:t>
            </a:r>
            <a:r>
              <a:rPr lang="en-GB" sz="2000" b="1" dirty="0" smtClean="0">
                <a:latin typeface="Arial" panose="020B0604020202020204" pitchFamily="34" charset="0"/>
                <a:cs typeface="Arial" panose="020B0604020202020204" pitchFamily="34" charset="0"/>
              </a:rPr>
              <a:t>This suggests that, </a:t>
            </a:r>
            <a:r>
              <a:rPr lang="en-GB" sz="2800" b="1" dirty="0" smtClean="0">
                <a:solidFill>
                  <a:srgbClr val="00B050"/>
                </a:solidFill>
                <a:latin typeface="Arial" panose="020B0604020202020204" pitchFamily="34" charset="0"/>
                <a:cs typeface="Arial" panose="020B0604020202020204" pitchFamily="34" charset="0"/>
              </a:rPr>
              <a:t>unlike the modern prison</a:t>
            </a:r>
            <a:r>
              <a:rPr lang="en-GB" sz="2000" b="1" dirty="0" smtClean="0">
                <a:latin typeface="Arial" panose="020B0604020202020204" pitchFamily="34" charset="0"/>
                <a:cs typeface="Arial" panose="020B0604020202020204" pitchFamily="34" charset="0"/>
              </a:rPr>
              <a:t>, it is designed to make the prisoner feel unsettled and uncertain.</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932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5" name="TextBox 4"/>
          <p:cNvSpPr txBox="1"/>
          <p:nvPr/>
        </p:nvSpPr>
        <p:spPr>
          <a:xfrm rot="21036169">
            <a:off x="717501" y="4825394"/>
            <a:ext cx="3261800" cy="1569660"/>
          </a:xfrm>
          <a:prstGeom prst="rect">
            <a:avLst/>
          </a:prstGeom>
          <a:solidFill>
            <a:schemeClr val="bg1"/>
          </a:solidFill>
          <a:ln>
            <a:solidFill>
              <a:schemeClr val="accent4">
                <a:lumMod val="50000"/>
              </a:schemeClr>
            </a:solidFill>
          </a:ln>
        </p:spPr>
        <p:txBody>
          <a:bodyPr wrap="square" rtlCol="0">
            <a:spAutoFit/>
          </a:bodyPr>
          <a:lstStyle/>
          <a:p>
            <a:r>
              <a:rPr lang="en-GB" sz="3200" dirty="0" smtClean="0">
                <a:latin typeface="Arial" panose="020B0604020202020204" pitchFamily="34" charset="0"/>
                <a:cs typeface="Arial" panose="020B0604020202020204" pitchFamily="34" charset="0"/>
              </a:rPr>
              <a:t>Now have a go at writing your own! </a:t>
            </a:r>
            <a:endParaRPr lang="en-GB" sz="3200" dirty="0">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0870" t="30529" r="41063" b="39231"/>
          <a:stretch/>
        </p:blipFill>
        <p:spPr bwMode="auto">
          <a:xfrm>
            <a:off x="728234" y="1301540"/>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8" name="Bevel 7"/>
          <p:cNvSpPr/>
          <p:nvPr/>
        </p:nvSpPr>
        <p:spPr>
          <a:xfrm rot="21266260">
            <a:off x="2783263" y="548257"/>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9" name="Bevel 8"/>
          <p:cNvSpPr/>
          <p:nvPr/>
        </p:nvSpPr>
        <p:spPr>
          <a:xfrm rot="21282701">
            <a:off x="3072846" y="1117168"/>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0" name="Bevel 9"/>
          <p:cNvSpPr/>
          <p:nvPr/>
        </p:nvSpPr>
        <p:spPr>
          <a:xfrm rot="343629">
            <a:off x="2811205" y="1771465"/>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1" name="Bevel 10"/>
          <p:cNvSpPr/>
          <p:nvPr/>
        </p:nvSpPr>
        <p:spPr>
          <a:xfrm rot="21266260">
            <a:off x="2776120" y="2456192"/>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12" name="Bevel 11"/>
          <p:cNvSpPr/>
          <p:nvPr/>
        </p:nvSpPr>
        <p:spPr>
          <a:xfrm rot="21282701">
            <a:off x="3065703" y="3025103"/>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3" name="Bevel 12"/>
          <p:cNvSpPr/>
          <p:nvPr/>
        </p:nvSpPr>
        <p:spPr>
          <a:xfrm rot="343629">
            <a:off x="2804062" y="3679400"/>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5" name="TextBox 14"/>
          <p:cNvSpPr txBox="1"/>
          <p:nvPr/>
        </p:nvSpPr>
        <p:spPr>
          <a:xfrm>
            <a:off x="4115711" y="659638"/>
            <a:ext cx="4735611" cy="4955203"/>
          </a:xfrm>
          <a:prstGeom prst="rect">
            <a:avLst/>
          </a:prstGeom>
          <a:solidFill>
            <a:schemeClr val="bg1"/>
          </a:solidFill>
          <a:ln>
            <a:solidFill>
              <a:srgbClr val="FFC000"/>
            </a:solidFill>
          </a:ln>
        </p:spPr>
        <p:txBody>
          <a:bodyPr wrap="square" rtlCol="0">
            <a:spAutoFit/>
          </a:bodyPr>
          <a:lstStyle/>
          <a:p>
            <a:r>
              <a:rPr lang="en-GB" sz="2000" dirty="0" smtClean="0">
                <a:solidFill>
                  <a:srgbClr val="FF0000"/>
                </a:solidFill>
                <a:latin typeface="Arial" panose="020B0604020202020204" pitchFamily="34" charset="0"/>
                <a:cs typeface="Arial" panose="020B0604020202020204" pitchFamily="34" charset="0"/>
              </a:rPr>
              <a:t>Arrival at a modern prison seems calm and straightforward</a:t>
            </a:r>
            <a:r>
              <a:rPr lang="en-GB" sz="2000" dirty="0" smtClean="0">
                <a:latin typeface="Arial" panose="020B0604020202020204" pitchFamily="34" charset="0"/>
                <a:cs typeface="Arial" panose="020B0604020202020204" pitchFamily="34" charset="0"/>
              </a:rPr>
              <a:t>. The writer tells us, ‘</a:t>
            </a:r>
            <a:r>
              <a:rPr lang="en-GB" sz="2000" dirty="0" smtClean="0">
                <a:solidFill>
                  <a:srgbClr val="00B0F0"/>
                </a:solidFill>
                <a:latin typeface="Arial" panose="020B0604020202020204" pitchFamily="34" charset="0"/>
                <a:cs typeface="Arial" panose="020B0604020202020204" pitchFamily="34" charset="0"/>
              </a:rPr>
              <a:t>there was no strip search</a:t>
            </a:r>
            <a:r>
              <a:rPr lang="en-GB" sz="2000" dirty="0" smtClean="0">
                <a:latin typeface="Arial" panose="020B0604020202020204" pitchFamily="34" charset="0"/>
                <a:cs typeface="Arial" panose="020B0604020202020204" pitchFamily="34" charset="0"/>
              </a:rPr>
              <a:t>’ and the arrival was ‘</a:t>
            </a:r>
            <a:r>
              <a:rPr lang="en-GB" sz="2000" dirty="0" smtClean="0">
                <a:solidFill>
                  <a:srgbClr val="00B0F0"/>
                </a:solidFill>
                <a:latin typeface="Arial" panose="020B0604020202020204" pitchFamily="34" charset="0"/>
                <a:cs typeface="Arial" panose="020B0604020202020204" pitchFamily="34" charset="0"/>
              </a:rPr>
              <a:t>smooth, humane and expertly carried out</a:t>
            </a:r>
            <a:r>
              <a:rPr lang="en-GB" sz="2000" dirty="0" smtClean="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which suggests it is designed to put the prisoner at ease</a:t>
            </a:r>
            <a:r>
              <a:rPr lang="en-GB" sz="2000" dirty="0" smtClean="0">
                <a:latin typeface="Arial" panose="020B0604020202020204" pitchFamily="34" charset="0"/>
                <a:cs typeface="Arial" panose="020B0604020202020204" pitchFamily="34" charset="0"/>
              </a:rPr>
              <a:t>.</a:t>
            </a:r>
            <a:r>
              <a:rPr lang="en-GB" sz="2000" dirty="0" smtClean="0">
                <a:solidFill>
                  <a:srgbClr val="FF0000"/>
                </a:solidFill>
                <a:latin typeface="Arial" panose="020B0604020202020204" pitchFamily="34" charset="0"/>
                <a:cs typeface="Arial" panose="020B0604020202020204" pitchFamily="34" charset="0"/>
              </a:rPr>
              <a:t> Arrival at a Victorian prison, </a:t>
            </a:r>
            <a:r>
              <a:rPr lang="en-GB" sz="2800" b="1" dirty="0" smtClean="0">
                <a:solidFill>
                  <a:srgbClr val="00B050"/>
                </a:solidFill>
                <a:latin typeface="Arial" panose="020B0604020202020204" pitchFamily="34" charset="0"/>
                <a:cs typeface="Arial" panose="020B0604020202020204" pitchFamily="34" charset="0"/>
              </a:rPr>
              <a:t>however</a:t>
            </a:r>
            <a:r>
              <a:rPr lang="en-GB" sz="2000" dirty="0" smtClean="0">
                <a:solidFill>
                  <a:srgbClr val="FF0000"/>
                </a:solidFill>
                <a:latin typeface="Arial" panose="020B0604020202020204" pitchFamily="34" charset="0"/>
                <a:cs typeface="Arial" panose="020B0604020202020204" pitchFamily="34" charset="0"/>
              </a:rPr>
              <a:t>, seems scary and confusing</a:t>
            </a:r>
            <a:r>
              <a:rPr lang="en-GB" sz="2000" dirty="0" smtClean="0">
                <a:latin typeface="Arial" panose="020B0604020202020204" pitchFamily="34" charset="0"/>
                <a:cs typeface="Arial" panose="020B0604020202020204" pitchFamily="34" charset="0"/>
              </a:rPr>
              <a:t>. The writer describes it as a ‘</a:t>
            </a:r>
            <a:r>
              <a:rPr lang="en-GB" sz="2000" dirty="0" smtClean="0">
                <a:solidFill>
                  <a:srgbClr val="00B0F0"/>
                </a:solidFill>
                <a:latin typeface="Arial" panose="020B0604020202020204" pitchFamily="34" charset="0"/>
                <a:cs typeface="Arial" panose="020B0604020202020204" pitchFamily="34" charset="0"/>
              </a:rPr>
              <a:t>very nightmare dungeon</a:t>
            </a:r>
            <a:r>
              <a:rPr lang="en-GB" sz="2000" dirty="0" smtClean="0">
                <a:latin typeface="Arial" panose="020B0604020202020204" pitchFamily="34" charset="0"/>
                <a:cs typeface="Arial" panose="020B0604020202020204" pitchFamily="34" charset="0"/>
              </a:rPr>
              <a:t>’ and is told, ‘</a:t>
            </a:r>
            <a:r>
              <a:rPr lang="en-GB" sz="2000" dirty="0" smtClean="0">
                <a:solidFill>
                  <a:srgbClr val="00B0F0"/>
                </a:solidFill>
                <a:latin typeface="Arial" panose="020B0604020202020204" pitchFamily="34" charset="0"/>
                <a:cs typeface="Arial" panose="020B0604020202020204" pitchFamily="34" charset="0"/>
              </a:rPr>
              <a:t>take off your clothes</a:t>
            </a:r>
            <a:r>
              <a:rPr lang="en-GB" sz="2000" dirty="0" smtClean="0">
                <a:latin typeface="Arial" panose="020B0604020202020204" pitchFamily="34" charset="0"/>
                <a:cs typeface="Arial" panose="020B0604020202020204" pitchFamily="34" charset="0"/>
              </a:rPr>
              <a:t>’ with no explanation. </a:t>
            </a:r>
            <a:r>
              <a:rPr lang="en-GB" sz="2000" b="1" dirty="0" smtClean="0">
                <a:latin typeface="Arial" panose="020B0604020202020204" pitchFamily="34" charset="0"/>
                <a:cs typeface="Arial" panose="020B0604020202020204" pitchFamily="34" charset="0"/>
              </a:rPr>
              <a:t>This suggests that, </a:t>
            </a:r>
            <a:r>
              <a:rPr lang="en-GB" sz="2800" b="1" dirty="0" smtClean="0">
                <a:solidFill>
                  <a:srgbClr val="00B050"/>
                </a:solidFill>
                <a:latin typeface="Arial" panose="020B0604020202020204" pitchFamily="34" charset="0"/>
                <a:cs typeface="Arial" panose="020B0604020202020204" pitchFamily="34" charset="0"/>
              </a:rPr>
              <a:t>unlike the modern prison</a:t>
            </a:r>
            <a:r>
              <a:rPr lang="en-GB" sz="2000" b="1" dirty="0" smtClean="0">
                <a:latin typeface="Arial" panose="020B0604020202020204" pitchFamily="34" charset="0"/>
                <a:cs typeface="Arial" panose="020B0604020202020204" pitchFamily="34" charset="0"/>
              </a:rPr>
              <a:t>, it is designed to make the prisoner feel unsettled and uncertain.</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492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8.alamy.com/comp/ADR6A5/inmate-in-her-cell-in-holloway-prison-london-uk-ADR6A5.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5" b="9339"/>
          <a:stretch/>
        </p:blipFill>
        <p:spPr bwMode="auto">
          <a:xfrm>
            <a:off x="-23854" y="0"/>
            <a:ext cx="9167854" cy="68699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www.smarterwebcompany.co.uk/peterberthoud-co-uk/_img/Viaduc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26097">
            <a:off x="2269671" y="876928"/>
            <a:ext cx="6648499" cy="3905279"/>
          </a:xfrm>
          <a:prstGeom prst="rect">
            <a:avLst/>
          </a:prstGeom>
        </p:spPr>
      </p:pic>
      <p:sp>
        <p:nvSpPr>
          <p:cNvPr id="27" name="TextBox 26"/>
          <p:cNvSpPr txBox="1"/>
          <p:nvPr/>
        </p:nvSpPr>
        <p:spPr>
          <a:xfrm rot="21036169">
            <a:off x="724476" y="4817926"/>
            <a:ext cx="2222288" cy="1754326"/>
          </a:xfrm>
          <a:prstGeom prst="rect">
            <a:avLst/>
          </a:prstGeom>
          <a:solidFill>
            <a:schemeClr val="bg1"/>
          </a:solidFill>
          <a:ln>
            <a:solidFill>
              <a:schemeClr val="accent4">
                <a:lumMod val="50000"/>
              </a:schemeClr>
            </a:solidFill>
          </a:ln>
        </p:spPr>
        <p:txBody>
          <a:bodyPr wrap="square" rtlCol="0">
            <a:spAutoFit/>
          </a:bodyPr>
          <a:lstStyle/>
          <a:p>
            <a:r>
              <a:rPr lang="en-GB" sz="5400" dirty="0" smtClean="0">
                <a:solidFill>
                  <a:srgbClr val="00B050"/>
                </a:solidFill>
                <a:latin typeface="Impact" panose="020B0806030902050204" pitchFamily="34" charset="0"/>
                <a:cs typeface="Arial" panose="020B0604020202020204" pitchFamily="34" charset="0"/>
              </a:rPr>
              <a:t>Self-Assess</a:t>
            </a:r>
            <a:endParaRPr lang="en-GB" sz="5400" dirty="0">
              <a:solidFill>
                <a:srgbClr val="00B05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3769040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media.licdn.com/mpr/mpr/shrinknp_800_800/AAEAAQAAAAAAAAYMAAAAJDJkYmJlZmQ3LTcxNzMtNDNjOC1hNGEzLTRjMGY5NmJmMGI3Yg.jpg"/>
          <p:cNvPicPr>
            <a:picLocks noChangeAspect="1" noChangeArrowheads="1"/>
          </p:cNvPicPr>
          <p:nvPr/>
        </p:nvPicPr>
        <p:blipFill rotWithShape="1">
          <a:blip r:embed="rId2">
            <a:extLst>
              <a:ext uri="{28A0092B-C50C-407E-A947-70E740481C1C}">
                <a14:useLocalDpi xmlns:a14="http://schemas.microsoft.com/office/drawing/2010/main" val="0"/>
              </a:ext>
            </a:extLst>
          </a:blip>
          <a:srcRect l="23586" r="36266"/>
          <a:stretch/>
        </p:blipFill>
        <p:spPr bwMode="auto">
          <a:xfrm>
            <a:off x="0" y="0"/>
            <a:ext cx="481848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archive.museumoflondon.org.uk/NR/rdonlyres/D6D9552E-5215-4987-838D-3E78AC274BF0/0/MID_VIC_1894ChSt.jpg"/>
          <p:cNvPicPr>
            <a:picLocks noChangeAspect="1" noChangeArrowheads="1"/>
          </p:cNvPicPr>
          <p:nvPr/>
        </p:nvPicPr>
        <p:blipFill rotWithShape="1">
          <a:blip r:embed="rId3">
            <a:extLst>
              <a:ext uri="{28A0092B-C50C-407E-A947-70E740481C1C}">
                <a14:useLocalDpi xmlns:a14="http://schemas.microsoft.com/office/drawing/2010/main" val="0"/>
              </a:ext>
            </a:extLst>
          </a:blip>
          <a:srcRect r="54942"/>
          <a:stretch/>
        </p:blipFill>
        <p:spPr bwMode="auto">
          <a:xfrm>
            <a:off x="4699218" y="0"/>
            <a:ext cx="446068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5" name="TextBox 4"/>
          <p:cNvSpPr txBox="1"/>
          <p:nvPr/>
        </p:nvSpPr>
        <p:spPr>
          <a:xfrm>
            <a:off x="4088699" y="680363"/>
            <a:ext cx="4928079" cy="3970318"/>
          </a:xfrm>
          <a:prstGeom prst="rect">
            <a:avLst/>
          </a:prstGeom>
          <a:solidFill>
            <a:schemeClr val="bg1"/>
          </a:solidFill>
          <a:ln>
            <a:solidFill>
              <a:srgbClr val="FFC000"/>
            </a:solidFill>
          </a:ln>
        </p:spPr>
        <p:txBody>
          <a:bodyPr wrap="square" rtlCol="0">
            <a:spAutoFit/>
          </a:bodyPr>
          <a:lstStyle/>
          <a:p>
            <a:r>
              <a:rPr lang="en-GB" sz="2800" dirty="0" smtClean="0">
                <a:latin typeface="Arial" panose="020B0604020202020204" pitchFamily="34" charset="0"/>
                <a:cs typeface="Arial" panose="020B0604020202020204" pitchFamily="34" charset="0"/>
              </a:rPr>
              <a:t>You need to refer to </a:t>
            </a:r>
            <a:r>
              <a:rPr lang="en-GB" sz="2800" b="1" dirty="0" smtClean="0">
                <a:latin typeface="Arial" panose="020B0604020202020204" pitchFamily="34" charset="0"/>
                <a:cs typeface="Arial" panose="020B0604020202020204" pitchFamily="34" charset="0"/>
              </a:rPr>
              <a:t>Source A</a:t>
            </a:r>
            <a:r>
              <a:rPr lang="en-GB" sz="2800" dirty="0" smtClean="0">
                <a:latin typeface="Arial" panose="020B0604020202020204" pitchFamily="34" charset="0"/>
                <a:cs typeface="Arial" panose="020B0604020202020204" pitchFamily="34" charset="0"/>
              </a:rPr>
              <a:t> and </a:t>
            </a:r>
            <a:r>
              <a:rPr lang="en-GB" sz="2800" b="1" dirty="0" smtClean="0">
                <a:latin typeface="Arial" panose="020B0604020202020204" pitchFamily="34" charset="0"/>
                <a:cs typeface="Arial" panose="020B0604020202020204" pitchFamily="34" charset="0"/>
              </a:rPr>
              <a:t>Source B</a:t>
            </a:r>
            <a:r>
              <a:rPr lang="en-GB" sz="2800" dirty="0" smtClean="0">
                <a:latin typeface="Arial" panose="020B0604020202020204" pitchFamily="34" charset="0"/>
                <a:cs typeface="Arial" panose="020B0604020202020204" pitchFamily="34" charset="0"/>
              </a:rPr>
              <a:t> for this question.</a:t>
            </a:r>
          </a:p>
          <a:p>
            <a:r>
              <a:rPr lang="en-GB" sz="2800" dirty="0" smtClean="0">
                <a:latin typeface="Arial" panose="020B0604020202020204" pitchFamily="34" charset="0"/>
                <a:cs typeface="Arial" panose="020B0604020202020204" pitchFamily="34" charset="0"/>
              </a:rPr>
              <a:t>Use details from both sources. Write a summary of the differences between the two methods of shopping (the Victorian night market and the modern ‘dark’ market).</a:t>
            </a:r>
            <a:endParaRPr lang="en-GB" sz="2800" dirty="0">
              <a:latin typeface="Arial" panose="020B0604020202020204" pitchFamily="34" charset="0"/>
              <a:cs typeface="Arial" panose="020B0604020202020204" pitchFamily="34" charset="0"/>
            </a:endParaRPr>
          </a:p>
        </p:txBody>
      </p:sp>
      <p:pic>
        <p:nvPicPr>
          <p:cNvPr id="6"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40870" t="30529" r="41063" b="39231"/>
          <a:stretch/>
        </p:blipFill>
        <p:spPr bwMode="auto">
          <a:xfrm>
            <a:off x="728234" y="1301540"/>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8" name="Bevel 7"/>
          <p:cNvSpPr/>
          <p:nvPr/>
        </p:nvSpPr>
        <p:spPr>
          <a:xfrm rot="21266260">
            <a:off x="2783263" y="548257"/>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9" name="Bevel 8"/>
          <p:cNvSpPr/>
          <p:nvPr/>
        </p:nvSpPr>
        <p:spPr>
          <a:xfrm rot="21282701">
            <a:off x="3072846" y="1117168"/>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0" name="Bevel 9"/>
          <p:cNvSpPr/>
          <p:nvPr/>
        </p:nvSpPr>
        <p:spPr>
          <a:xfrm rot="343629">
            <a:off x="2811205" y="1771465"/>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1" name="Bevel 10"/>
          <p:cNvSpPr/>
          <p:nvPr/>
        </p:nvSpPr>
        <p:spPr>
          <a:xfrm rot="21266260">
            <a:off x="2776120" y="2456192"/>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12" name="Bevel 11"/>
          <p:cNvSpPr/>
          <p:nvPr/>
        </p:nvSpPr>
        <p:spPr>
          <a:xfrm rot="21282701">
            <a:off x="3065703" y="3025103"/>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3" name="Bevel 12"/>
          <p:cNvSpPr/>
          <p:nvPr/>
        </p:nvSpPr>
        <p:spPr>
          <a:xfrm rot="343629">
            <a:off x="2804062" y="3679400"/>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4" name="TextBox 13"/>
          <p:cNvSpPr txBox="1"/>
          <p:nvPr/>
        </p:nvSpPr>
        <p:spPr>
          <a:xfrm rot="21036169">
            <a:off x="1202849" y="4504797"/>
            <a:ext cx="1185778" cy="1107996"/>
          </a:xfrm>
          <a:prstGeom prst="rect">
            <a:avLst/>
          </a:prstGeom>
          <a:solidFill>
            <a:schemeClr val="bg1"/>
          </a:solidFill>
          <a:ln>
            <a:solidFill>
              <a:schemeClr val="accent4">
                <a:lumMod val="50000"/>
              </a:schemeClr>
            </a:solidFill>
          </a:ln>
        </p:spPr>
        <p:txBody>
          <a:bodyPr wrap="square" rtlCol="0">
            <a:spAutoFit/>
          </a:bodyPr>
          <a:lstStyle/>
          <a:p>
            <a:r>
              <a:rPr lang="en-GB" sz="6600" dirty="0" smtClean="0">
                <a:solidFill>
                  <a:srgbClr val="FF0000"/>
                </a:solidFill>
                <a:latin typeface="Impact" panose="020B0806030902050204" pitchFamily="34" charset="0"/>
                <a:cs typeface="Arial" panose="020B0604020202020204" pitchFamily="34" charset="0"/>
              </a:rPr>
              <a:t> x3</a:t>
            </a:r>
            <a:endParaRPr lang="en-GB" sz="6600" dirty="0">
              <a:solidFill>
                <a:srgbClr val="FF0000"/>
              </a:solidFill>
              <a:latin typeface="Impact" panose="020B080603090205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198778529"/>
              </p:ext>
            </p:extLst>
          </p:nvPr>
        </p:nvGraphicFramePr>
        <p:xfrm>
          <a:off x="7283395" y="5238432"/>
          <a:ext cx="1632750" cy="1453528"/>
        </p:xfrm>
        <a:graphic>
          <a:graphicData uri="http://schemas.openxmlformats.org/drawingml/2006/table">
            <a:tbl>
              <a:tblPr firstRow="1" bandRow="1">
                <a:tableStyleId>{5C22544A-7EE6-4342-B048-85BDC9FD1C3A}</a:tableStyleId>
              </a:tblPr>
              <a:tblGrid>
                <a:gridCol w="544250"/>
                <a:gridCol w="544250"/>
                <a:gridCol w="544250"/>
              </a:tblGrid>
              <a:tr h="1453528">
                <a:tc>
                  <a:txBody>
                    <a:bodyPr/>
                    <a:lstStyle/>
                    <a:p>
                      <a:endParaRPr lang="en-GB" sz="1400" dirty="0"/>
                    </a:p>
                  </a:txBody>
                  <a:tcPr marL="73190" marR="73190" marT="36595" marB="36595"/>
                </a:tc>
                <a:tc>
                  <a:txBody>
                    <a:bodyPr/>
                    <a:lstStyle/>
                    <a:p>
                      <a:endParaRPr lang="en-GB" sz="1400" dirty="0"/>
                    </a:p>
                  </a:txBody>
                  <a:tcPr marL="73190" marR="73190" marT="36595" marB="36595"/>
                </a:tc>
                <a:tc>
                  <a:txBody>
                    <a:bodyPr/>
                    <a:lstStyle/>
                    <a:p>
                      <a:endParaRPr lang="en-GB" sz="1400" dirty="0"/>
                    </a:p>
                  </a:txBody>
                  <a:tcPr marL="73190" marR="73190" marT="36595" marB="36595">
                    <a:solidFill>
                      <a:schemeClr val="tx2">
                        <a:lumMod val="20000"/>
                        <a:lumOff val="80000"/>
                      </a:schemeClr>
                    </a:solidFill>
                  </a:tcPr>
                </a:tc>
              </a:tr>
            </a:tbl>
          </a:graphicData>
        </a:graphic>
      </p:graphicFrame>
      <p:sp>
        <p:nvSpPr>
          <p:cNvPr id="17" name="Down Arrow 16"/>
          <p:cNvSpPr/>
          <p:nvPr/>
        </p:nvSpPr>
        <p:spPr>
          <a:xfrm>
            <a:off x="7571575" y="4813029"/>
            <a:ext cx="528195" cy="5187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Callout 17"/>
          <p:cNvSpPr/>
          <p:nvPr/>
        </p:nvSpPr>
        <p:spPr>
          <a:xfrm>
            <a:off x="2485161" y="4813029"/>
            <a:ext cx="4696689" cy="1778271"/>
          </a:xfrm>
          <a:prstGeom prst="wedgeEllipseCallout">
            <a:avLst>
              <a:gd name="adj1" fmla="val -45575"/>
              <a:gd name="adj2" fmla="val 38932"/>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u="sng" dirty="0" smtClean="0">
                <a:solidFill>
                  <a:schemeClr val="tx1"/>
                </a:solidFill>
              </a:rPr>
              <a:t>Before</a:t>
            </a:r>
            <a:r>
              <a:rPr lang="en-GB" sz="1600" dirty="0" smtClean="0">
                <a:solidFill>
                  <a:schemeClr val="tx1"/>
                </a:solidFill>
              </a:rPr>
              <a:t> you start to write, </a:t>
            </a:r>
            <a:r>
              <a:rPr lang="en-GB" sz="1600" b="1" dirty="0" smtClean="0">
                <a:solidFill>
                  <a:srgbClr val="FF0000"/>
                </a:solidFill>
              </a:rPr>
              <a:t>identify three links</a:t>
            </a:r>
            <a:r>
              <a:rPr lang="en-GB" sz="1600" dirty="0" smtClean="0">
                <a:solidFill>
                  <a:schemeClr val="tx1"/>
                </a:solidFill>
              </a:rPr>
              <a:t>; </a:t>
            </a:r>
            <a:r>
              <a:rPr lang="en-GB" sz="1600" b="1" dirty="0" smtClean="0">
                <a:solidFill>
                  <a:srgbClr val="FF0000"/>
                </a:solidFill>
              </a:rPr>
              <a:t>highlight the evidence </a:t>
            </a:r>
            <a:r>
              <a:rPr lang="en-GB" sz="1600" dirty="0" smtClean="0">
                <a:solidFill>
                  <a:schemeClr val="tx1"/>
                </a:solidFill>
              </a:rPr>
              <a:t>for each link (Like we did with the prison texts) and </a:t>
            </a:r>
            <a:r>
              <a:rPr lang="en-GB" sz="1600" u="sng" dirty="0" smtClean="0">
                <a:solidFill>
                  <a:schemeClr val="tx1"/>
                </a:solidFill>
              </a:rPr>
              <a:t>then</a:t>
            </a:r>
            <a:r>
              <a:rPr lang="en-GB" sz="1600" b="1" dirty="0" smtClean="0">
                <a:solidFill>
                  <a:schemeClr val="tx1"/>
                </a:solidFill>
              </a:rPr>
              <a:t> </a:t>
            </a:r>
            <a:r>
              <a:rPr lang="en-GB" sz="1600" dirty="0" smtClean="0">
                <a:solidFill>
                  <a:schemeClr val="tx1"/>
                </a:solidFill>
              </a:rPr>
              <a:t>write your QEY&amp;QEY paragraphs</a:t>
            </a:r>
            <a:endParaRPr lang="en-GB" sz="1600" dirty="0">
              <a:solidFill>
                <a:schemeClr val="tx1"/>
              </a:solidFill>
            </a:endParaRPr>
          </a:p>
        </p:txBody>
      </p:sp>
    </p:spTree>
    <p:extLst>
      <p:ext uri="{BB962C8B-B14F-4D97-AF65-F5344CB8AC3E}">
        <p14:creationId xmlns:p14="http://schemas.microsoft.com/office/powerpoint/2010/main" val="1378615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s://media.licdn.com/mpr/mpr/shrinknp_800_800/AAEAAQAAAAAAAAYMAAAAJDJkYmJlZmQ3LTcxNzMtNDNjOC1hNGEzLTRjMGY5NmJmMGI3Yg.jpg"/>
          <p:cNvPicPr>
            <a:picLocks noChangeAspect="1" noChangeArrowheads="1"/>
          </p:cNvPicPr>
          <p:nvPr/>
        </p:nvPicPr>
        <p:blipFill rotWithShape="1">
          <a:blip r:embed="rId2">
            <a:extLst>
              <a:ext uri="{28A0092B-C50C-407E-A947-70E740481C1C}">
                <a14:useLocalDpi xmlns:a14="http://schemas.microsoft.com/office/drawing/2010/main" val="0"/>
              </a:ext>
            </a:extLst>
          </a:blip>
          <a:srcRect l="23586" r="36266"/>
          <a:stretch/>
        </p:blipFill>
        <p:spPr bwMode="auto">
          <a:xfrm>
            <a:off x="0" y="216268"/>
            <a:ext cx="481848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media.licdn.com/mpr/mpr/shrinknp_800_800/AAEAAQAAAAAAAAYMAAAAJDJkYmJlZmQ3LTcxNzMtNDNjOC1hNGEzLTRjMGY5NmJmMGI3Yg.jpg"/>
          <p:cNvPicPr>
            <a:picLocks noChangeAspect="1" noChangeArrowheads="1"/>
          </p:cNvPicPr>
          <p:nvPr/>
        </p:nvPicPr>
        <p:blipFill rotWithShape="1">
          <a:blip r:embed="rId2">
            <a:extLst>
              <a:ext uri="{28A0092B-C50C-407E-A947-70E740481C1C}">
                <a14:useLocalDpi xmlns:a14="http://schemas.microsoft.com/office/drawing/2010/main" val="0"/>
              </a:ext>
            </a:extLst>
          </a:blip>
          <a:srcRect l="23586" r="36266"/>
          <a:stretch/>
        </p:blipFill>
        <p:spPr bwMode="auto">
          <a:xfrm>
            <a:off x="0" y="0"/>
            <a:ext cx="481848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archive.museumoflondon.org.uk/NR/rdonlyres/D6D9552E-5215-4987-838D-3E78AC274BF0/0/MID_VIC_1894ChSt.jpg"/>
          <p:cNvPicPr>
            <a:picLocks noChangeAspect="1" noChangeArrowheads="1"/>
          </p:cNvPicPr>
          <p:nvPr/>
        </p:nvPicPr>
        <p:blipFill rotWithShape="1">
          <a:blip r:embed="rId3">
            <a:extLst>
              <a:ext uri="{28A0092B-C50C-407E-A947-70E740481C1C}">
                <a14:useLocalDpi xmlns:a14="http://schemas.microsoft.com/office/drawing/2010/main" val="0"/>
              </a:ext>
            </a:extLst>
          </a:blip>
          <a:srcRect r="54942"/>
          <a:stretch/>
        </p:blipFill>
        <p:spPr bwMode="auto">
          <a:xfrm>
            <a:off x="4699218" y="0"/>
            <a:ext cx="446068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10"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40870" t="30529" r="41063" b="39231"/>
          <a:stretch/>
        </p:blipFill>
        <p:spPr bwMode="auto">
          <a:xfrm>
            <a:off x="728234" y="1301540"/>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12" name="Bevel 11"/>
          <p:cNvSpPr/>
          <p:nvPr/>
        </p:nvSpPr>
        <p:spPr>
          <a:xfrm rot="21266260">
            <a:off x="2783263" y="548257"/>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13" name="Bevel 12"/>
          <p:cNvSpPr/>
          <p:nvPr/>
        </p:nvSpPr>
        <p:spPr>
          <a:xfrm rot="21282701">
            <a:off x="3072846" y="1117168"/>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4" name="Bevel 13"/>
          <p:cNvSpPr/>
          <p:nvPr/>
        </p:nvSpPr>
        <p:spPr>
          <a:xfrm rot="343629">
            <a:off x="2811205" y="1771465"/>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5" name="Bevel 14"/>
          <p:cNvSpPr/>
          <p:nvPr/>
        </p:nvSpPr>
        <p:spPr>
          <a:xfrm rot="21266260">
            <a:off x="2776120" y="2456192"/>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16" name="Bevel 15"/>
          <p:cNvSpPr/>
          <p:nvPr/>
        </p:nvSpPr>
        <p:spPr>
          <a:xfrm rot="21282701">
            <a:off x="3065703" y="3025103"/>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7" name="Bevel 16"/>
          <p:cNvSpPr/>
          <p:nvPr/>
        </p:nvSpPr>
        <p:spPr>
          <a:xfrm rot="343629">
            <a:off x="2804062" y="3679400"/>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2" name="TextBox 1"/>
          <p:cNvSpPr txBox="1"/>
          <p:nvPr/>
        </p:nvSpPr>
        <p:spPr>
          <a:xfrm rot="233329">
            <a:off x="6419851" y="812358"/>
            <a:ext cx="2381250" cy="584775"/>
          </a:xfrm>
          <a:prstGeom prst="rect">
            <a:avLst/>
          </a:prstGeom>
          <a:solidFill>
            <a:srgbClr val="FFFF00"/>
          </a:solidFill>
        </p:spPr>
        <p:txBody>
          <a:bodyPr wrap="square" rtlCol="0">
            <a:spAutoFit/>
          </a:bodyPr>
          <a:lstStyle/>
          <a:p>
            <a:pPr algn="ctr"/>
            <a:r>
              <a:rPr lang="en-GB" sz="3200" b="1" dirty="0" smtClean="0"/>
              <a:t>Lighting</a:t>
            </a:r>
            <a:endParaRPr lang="en-GB" sz="3200" b="1" dirty="0"/>
          </a:p>
        </p:txBody>
      </p:sp>
      <p:sp>
        <p:nvSpPr>
          <p:cNvPr id="22" name="TextBox 21"/>
          <p:cNvSpPr txBox="1"/>
          <p:nvPr/>
        </p:nvSpPr>
        <p:spPr>
          <a:xfrm rot="21228028">
            <a:off x="4596613" y="1864201"/>
            <a:ext cx="2381250" cy="584775"/>
          </a:xfrm>
          <a:prstGeom prst="rect">
            <a:avLst/>
          </a:prstGeom>
          <a:solidFill>
            <a:schemeClr val="accent1">
              <a:lumMod val="60000"/>
              <a:lumOff val="40000"/>
            </a:schemeClr>
          </a:solidFill>
        </p:spPr>
        <p:txBody>
          <a:bodyPr wrap="square" rtlCol="0">
            <a:spAutoFit/>
          </a:bodyPr>
          <a:lstStyle/>
          <a:p>
            <a:pPr algn="ctr"/>
            <a:r>
              <a:rPr lang="en-GB" sz="3200" b="1" dirty="0" smtClean="0"/>
              <a:t>People</a:t>
            </a:r>
            <a:endParaRPr lang="en-GB" sz="3200" b="1" dirty="0"/>
          </a:p>
        </p:txBody>
      </p:sp>
      <p:sp>
        <p:nvSpPr>
          <p:cNvPr id="3" name="TextBox 2"/>
          <p:cNvSpPr txBox="1"/>
          <p:nvPr/>
        </p:nvSpPr>
        <p:spPr>
          <a:xfrm>
            <a:off x="728234" y="4781550"/>
            <a:ext cx="3820076" cy="1200329"/>
          </a:xfrm>
          <a:prstGeom prst="rect">
            <a:avLst/>
          </a:prstGeom>
          <a:solidFill>
            <a:schemeClr val="bg1"/>
          </a:solidFill>
          <a:ln>
            <a:solidFill>
              <a:schemeClr val="tx1"/>
            </a:solidFill>
          </a:ln>
        </p:spPr>
        <p:txBody>
          <a:bodyPr wrap="square" rtlCol="0">
            <a:spAutoFit/>
          </a:bodyPr>
          <a:lstStyle/>
          <a:p>
            <a:pPr algn="ctr"/>
            <a:r>
              <a:rPr lang="en-GB" sz="2400" b="1" dirty="0" smtClean="0"/>
              <a:t>For each of these possible links between the texts, find a quotation from each text</a:t>
            </a:r>
            <a:endParaRPr lang="en-GB" sz="2400" b="1" dirty="0"/>
          </a:p>
        </p:txBody>
      </p:sp>
      <p:sp>
        <p:nvSpPr>
          <p:cNvPr id="23" name="TextBox 22"/>
          <p:cNvSpPr txBox="1"/>
          <p:nvPr/>
        </p:nvSpPr>
        <p:spPr>
          <a:xfrm rot="21228028">
            <a:off x="3996901" y="3772135"/>
            <a:ext cx="2381250" cy="584775"/>
          </a:xfrm>
          <a:prstGeom prst="rect">
            <a:avLst/>
          </a:prstGeom>
          <a:solidFill>
            <a:srgbClr val="92D050"/>
          </a:solidFill>
        </p:spPr>
        <p:txBody>
          <a:bodyPr wrap="square" rtlCol="0">
            <a:spAutoFit/>
          </a:bodyPr>
          <a:lstStyle/>
          <a:p>
            <a:pPr algn="ctr"/>
            <a:r>
              <a:rPr lang="en-GB" sz="3200" b="1" dirty="0" smtClean="0"/>
              <a:t>Buildings</a:t>
            </a:r>
            <a:endParaRPr lang="en-GB" sz="3200" b="1" dirty="0"/>
          </a:p>
        </p:txBody>
      </p:sp>
      <p:sp>
        <p:nvSpPr>
          <p:cNvPr id="24" name="TextBox 23"/>
          <p:cNvSpPr txBox="1"/>
          <p:nvPr/>
        </p:nvSpPr>
        <p:spPr>
          <a:xfrm rot="218380">
            <a:off x="6330161" y="2917087"/>
            <a:ext cx="2381250" cy="584775"/>
          </a:xfrm>
          <a:prstGeom prst="rect">
            <a:avLst/>
          </a:prstGeom>
          <a:solidFill>
            <a:schemeClr val="accent2">
              <a:lumMod val="60000"/>
              <a:lumOff val="40000"/>
            </a:schemeClr>
          </a:solidFill>
        </p:spPr>
        <p:txBody>
          <a:bodyPr wrap="square" rtlCol="0">
            <a:spAutoFit/>
          </a:bodyPr>
          <a:lstStyle/>
          <a:p>
            <a:pPr algn="ctr"/>
            <a:r>
              <a:rPr lang="en-GB" sz="3200" b="1" dirty="0" smtClean="0"/>
              <a:t>Produce</a:t>
            </a:r>
            <a:endParaRPr lang="en-GB" sz="3200" b="1" dirty="0"/>
          </a:p>
        </p:txBody>
      </p:sp>
      <p:sp>
        <p:nvSpPr>
          <p:cNvPr id="25" name="TextBox 24"/>
          <p:cNvSpPr txBox="1"/>
          <p:nvPr/>
        </p:nvSpPr>
        <p:spPr>
          <a:xfrm rot="21228028">
            <a:off x="3842046" y="668291"/>
            <a:ext cx="2381250" cy="584775"/>
          </a:xfrm>
          <a:prstGeom prst="rect">
            <a:avLst/>
          </a:prstGeom>
          <a:solidFill>
            <a:srgbClr val="FFC000"/>
          </a:solidFill>
        </p:spPr>
        <p:txBody>
          <a:bodyPr wrap="square" rtlCol="0">
            <a:spAutoFit/>
          </a:bodyPr>
          <a:lstStyle/>
          <a:p>
            <a:pPr algn="ctr"/>
            <a:r>
              <a:rPr lang="en-GB" sz="3200" b="1" dirty="0" smtClean="0"/>
              <a:t>Size</a:t>
            </a:r>
            <a:endParaRPr lang="en-GB" sz="3200" b="1" dirty="0"/>
          </a:p>
        </p:txBody>
      </p:sp>
      <p:sp>
        <p:nvSpPr>
          <p:cNvPr id="26" name="TextBox 25"/>
          <p:cNvSpPr txBox="1"/>
          <p:nvPr/>
        </p:nvSpPr>
        <p:spPr>
          <a:xfrm rot="21228028">
            <a:off x="5738935" y="5108043"/>
            <a:ext cx="2381250" cy="584775"/>
          </a:xfrm>
          <a:prstGeom prst="rect">
            <a:avLst/>
          </a:prstGeom>
          <a:solidFill>
            <a:srgbClr val="CC66FF"/>
          </a:solidFill>
        </p:spPr>
        <p:txBody>
          <a:bodyPr wrap="square" rtlCol="0">
            <a:spAutoFit/>
          </a:bodyPr>
          <a:lstStyle/>
          <a:p>
            <a:pPr algn="ctr"/>
            <a:r>
              <a:rPr lang="en-GB" sz="3200" b="1" dirty="0" smtClean="0"/>
              <a:t>Atmosphere</a:t>
            </a:r>
            <a:endParaRPr lang="en-GB" sz="3200" b="1" dirty="0"/>
          </a:p>
        </p:txBody>
      </p:sp>
    </p:spTree>
    <p:extLst>
      <p:ext uri="{BB962C8B-B14F-4D97-AF65-F5344CB8AC3E}">
        <p14:creationId xmlns:p14="http://schemas.microsoft.com/office/powerpoint/2010/main" val="3256648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s://media.licdn.com/mpr/mpr/shrinknp_800_800/AAEAAQAAAAAAAAYMAAAAJDJkYmJlZmQ3LTcxNzMtNDNjOC1hNGEzLTRjMGY5NmJmMGI3Yg.jpg"/>
          <p:cNvPicPr>
            <a:picLocks noChangeAspect="1" noChangeArrowheads="1"/>
          </p:cNvPicPr>
          <p:nvPr/>
        </p:nvPicPr>
        <p:blipFill rotWithShape="1">
          <a:blip r:embed="rId2">
            <a:extLst>
              <a:ext uri="{28A0092B-C50C-407E-A947-70E740481C1C}">
                <a14:useLocalDpi xmlns:a14="http://schemas.microsoft.com/office/drawing/2010/main" val="0"/>
              </a:ext>
            </a:extLst>
          </a:blip>
          <a:srcRect l="23586" r="36266"/>
          <a:stretch/>
        </p:blipFill>
        <p:spPr bwMode="auto">
          <a:xfrm>
            <a:off x="0" y="216268"/>
            <a:ext cx="481848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media.licdn.com/mpr/mpr/shrinknp_800_800/AAEAAQAAAAAAAAYMAAAAJDJkYmJlZmQ3LTcxNzMtNDNjOC1hNGEzLTRjMGY5NmJmMGI3Yg.jpg"/>
          <p:cNvPicPr>
            <a:picLocks noChangeAspect="1" noChangeArrowheads="1"/>
          </p:cNvPicPr>
          <p:nvPr/>
        </p:nvPicPr>
        <p:blipFill rotWithShape="1">
          <a:blip r:embed="rId2">
            <a:extLst>
              <a:ext uri="{28A0092B-C50C-407E-A947-70E740481C1C}">
                <a14:useLocalDpi xmlns:a14="http://schemas.microsoft.com/office/drawing/2010/main" val="0"/>
              </a:ext>
            </a:extLst>
          </a:blip>
          <a:srcRect l="23586" r="36266"/>
          <a:stretch/>
        </p:blipFill>
        <p:spPr bwMode="auto">
          <a:xfrm>
            <a:off x="0" y="0"/>
            <a:ext cx="481848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archive.museumoflondon.org.uk/NR/rdonlyres/D6D9552E-5215-4987-838D-3E78AC274BF0/0/MID_VIC_1894ChSt.jpg"/>
          <p:cNvPicPr>
            <a:picLocks noChangeAspect="1" noChangeArrowheads="1"/>
          </p:cNvPicPr>
          <p:nvPr/>
        </p:nvPicPr>
        <p:blipFill rotWithShape="1">
          <a:blip r:embed="rId3">
            <a:extLst>
              <a:ext uri="{28A0092B-C50C-407E-A947-70E740481C1C}">
                <a14:useLocalDpi xmlns:a14="http://schemas.microsoft.com/office/drawing/2010/main" val="0"/>
              </a:ext>
            </a:extLst>
          </a:blip>
          <a:srcRect r="54942"/>
          <a:stretch/>
        </p:blipFill>
        <p:spPr bwMode="auto">
          <a:xfrm>
            <a:off x="4699218" y="0"/>
            <a:ext cx="446068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10"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40870" t="30529" r="41063" b="39231"/>
          <a:stretch/>
        </p:blipFill>
        <p:spPr bwMode="auto">
          <a:xfrm>
            <a:off x="728234" y="1301540"/>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12" name="Bevel 11"/>
          <p:cNvSpPr/>
          <p:nvPr/>
        </p:nvSpPr>
        <p:spPr>
          <a:xfrm rot="21266260">
            <a:off x="2783263" y="548257"/>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13" name="Bevel 12"/>
          <p:cNvSpPr/>
          <p:nvPr/>
        </p:nvSpPr>
        <p:spPr>
          <a:xfrm rot="21282701">
            <a:off x="3072846" y="1117168"/>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4" name="Bevel 13"/>
          <p:cNvSpPr/>
          <p:nvPr/>
        </p:nvSpPr>
        <p:spPr>
          <a:xfrm rot="343629">
            <a:off x="2811205" y="1771465"/>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5" name="Bevel 14"/>
          <p:cNvSpPr/>
          <p:nvPr/>
        </p:nvSpPr>
        <p:spPr>
          <a:xfrm rot="21266260">
            <a:off x="2776120" y="2456192"/>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16" name="Bevel 15"/>
          <p:cNvSpPr/>
          <p:nvPr/>
        </p:nvSpPr>
        <p:spPr>
          <a:xfrm rot="21282701">
            <a:off x="3065703" y="3025103"/>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7" name="Bevel 16"/>
          <p:cNvSpPr/>
          <p:nvPr/>
        </p:nvSpPr>
        <p:spPr>
          <a:xfrm rot="343629">
            <a:off x="2804062" y="3679400"/>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5" name="TextBox 4"/>
          <p:cNvSpPr txBox="1"/>
          <p:nvPr/>
        </p:nvSpPr>
        <p:spPr>
          <a:xfrm>
            <a:off x="4115712" y="515054"/>
            <a:ext cx="3820602" cy="1200329"/>
          </a:xfrm>
          <a:prstGeom prst="rect">
            <a:avLst/>
          </a:prstGeom>
          <a:solidFill>
            <a:schemeClr val="bg1"/>
          </a:solidFill>
          <a:ln>
            <a:solidFill>
              <a:srgbClr val="FFC000"/>
            </a:solidFill>
          </a:ln>
        </p:spPr>
        <p:txBody>
          <a:bodyPr wrap="square" rtlCol="0">
            <a:spAutoFit/>
          </a:bodyPr>
          <a:lstStyle>
            <a:defPPr>
              <a:defRPr lang="en-US"/>
            </a:defPPr>
            <a:lvl1pPr>
              <a:defRPr sz="2400"/>
            </a:lvl1pPr>
          </a:lstStyle>
          <a:p>
            <a:r>
              <a:rPr lang="en-GB" dirty="0"/>
              <a:t>One of the </a:t>
            </a:r>
            <a:r>
              <a:rPr lang="en-GB" b="1" dirty="0">
                <a:solidFill>
                  <a:srgbClr val="FF0000"/>
                </a:solidFill>
              </a:rPr>
              <a:t>differences</a:t>
            </a:r>
            <a:r>
              <a:rPr lang="en-GB" dirty="0"/>
              <a:t> between the  methods of shopping is…</a:t>
            </a:r>
          </a:p>
        </p:txBody>
      </p:sp>
      <p:sp>
        <p:nvSpPr>
          <p:cNvPr id="27" name="TextBox 26"/>
          <p:cNvSpPr txBox="1"/>
          <p:nvPr/>
        </p:nvSpPr>
        <p:spPr>
          <a:xfrm>
            <a:off x="158396" y="5072391"/>
            <a:ext cx="5955527" cy="1569660"/>
          </a:xfrm>
          <a:prstGeom prst="rect">
            <a:avLst/>
          </a:prstGeom>
          <a:solidFill>
            <a:schemeClr val="bg1"/>
          </a:solidFill>
          <a:ln>
            <a:solidFill>
              <a:schemeClr val="accent4">
                <a:lumMod val="50000"/>
              </a:schemeClr>
            </a:solidFill>
          </a:ln>
        </p:spPr>
        <p:txBody>
          <a:bodyPr wrap="square" rtlCol="0">
            <a:spAutoFit/>
          </a:bodyPr>
          <a:lstStyle/>
          <a:p>
            <a:r>
              <a:rPr lang="en-GB" sz="2400" dirty="0" smtClean="0">
                <a:latin typeface="Arial" panose="020B0604020202020204" pitchFamily="34" charset="0"/>
                <a:cs typeface="Arial" panose="020B0604020202020204" pitchFamily="34" charset="0"/>
              </a:rPr>
              <a:t>To make sure you </a:t>
            </a:r>
            <a:r>
              <a:rPr lang="en-GB" sz="2400" b="1" dirty="0" smtClean="0">
                <a:latin typeface="Arial" panose="020B0604020202020204" pitchFamily="34" charset="0"/>
                <a:cs typeface="Arial" panose="020B0604020202020204" pitchFamily="34" charset="0"/>
              </a:rPr>
              <a:t>synthesize</a:t>
            </a:r>
            <a:r>
              <a:rPr lang="en-GB" sz="2400" dirty="0" smtClean="0">
                <a:latin typeface="Arial" panose="020B0604020202020204" pitchFamily="34" charset="0"/>
                <a:cs typeface="Arial" panose="020B0604020202020204" pitchFamily="34" charset="0"/>
              </a:rPr>
              <a:t>, you will need to use linking words such as ‘</a:t>
            </a:r>
            <a:r>
              <a:rPr lang="en-GB" sz="2400" b="1" dirty="0" smtClean="0">
                <a:solidFill>
                  <a:srgbClr val="FF0000"/>
                </a:solidFill>
                <a:latin typeface="Arial" panose="020B0604020202020204" pitchFamily="34" charset="0"/>
                <a:cs typeface="Arial" panose="020B0604020202020204" pitchFamily="34" charset="0"/>
              </a:rPr>
              <a:t>whereas</a:t>
            </a:r>
            <a:r>
              <a:rPr lang="en-GB" sz="2400" dirty="0" smtClean="0">
                <a:latin typeface="Arial" panose="020B0604020202020204" pitchFamily="34" charset="0"/>
                <a:cs typeface="Arial" panose="020B0604020202020204" pitchFamily="34" charset="0"/>
              </a:rPr>
              <a:t>’, ‘</a:t>
            </a:r>
            <a:r>
              <a:rPr lang="en-GB" sz="2400" b="1" dirty="0" smtClean="0">
                <a:solidFill>
                  <a:srgbClr val="FF0000"/>
                </a:solidFill>
                <a:latin typeface="Arial" panose="020B0604020202020204" pitchFamily="34" charset="0"/>
                <a:cs typeface="Arial" panose="020B0604020202020204" pitchFamily="34" charset="0"/>
              </a:rPr>
              <a:t>unlike</a:t>
            </a:r>
            <a:r>
              <a:rPr lang="en-GB" sz="2400" dirty="0" smtClean="0">
                <a:latin typeface="Arial" panose="020B0604020202020204" pitchFamily="34" charset="0"/>
                <a:cs typeface="Arial" panose="020B0604020202020204" pitchFamily="34" charset="0"/>
              </a:rPr>
              <a:t>’, ‘</a:t>
            </a:r>
            <a:r>
              <a:rPr lang="en-GB" sz="2400" b="1" dirty="0" smtClean="0">
                <a:solidFill>
                  <a:srgbClr val="FF0000"/>
                </a:solidFill>
                <a:latin typeface="Arial" panose="020B0604020202020204" pitchFamily="34" charset="0"/>
                <a:cs typeface="Arial" panose="020B0604020202020204" pitchFamily="34" charset="0"/>
              </a:rPr>
              <a:t>but</a:t>
            </a:r>
            <a:r>
              <a:rPr lang="en-GB" sz="2400" dirty="0" smtClean="0">
                <a:latin typeface="Arial" panose="020B0604020202020204" pitchFamily="34" charset="0"/>
                <a:cs typeface="Arial" panose="020B0604020202020204" pitchFamily="34" charset="0"/>
              </a:rPr>
              <a:t>’, ‘</a:t>
            </a:r>
            <a:r>
              <a:rPr lang="en-GB" sz="2400" b="1" dirty="0" smtClean="0">
                <a:solidFill>
                  <a:srgbClr val="FF0000"/>
                </a:solidFill>
                <a:latin typeface="Arial" panose="020B0604020202020204" pitchFamily="34" charset="0"/>
                <a:cs typeface="Arial" panose="020B0604020202020204" pitchFamily="34" charset="0"/>
              </a:rPr>
              <a:t>however</a:t>
            </a:r>
            <a:r>
              <a:rPr lang="en-GB" sz="2400" dirty="0" smtClean="0">
                <a:latin typeface="Arial" panose="020B0604020202020204" pitchFamily="34" charset="0"/>
                <a:cs typeface="Arial" panose="020B0604020202020204" pitchFamily="34" charset="0"/>
              </a:rPr>
              <a:t>’, ‘</a:t>
            </a:r>
            <a:r>
              <a:rPr lang="en-GB" sz="2400" b="1" dirty="0" smtClean="0">
                <a:solidFill>
                  <a:srgbClr val="FF0000"/>
                </a:solidFill>
                <a:latin typeface="Arial" panose="020B0604020202020204" pitchFamily="34" charset="0"/>
                <a:cs typeface="Arial" panose="020B0604020202020204" pitchFamily="34" charset="0"/>
              </a:rPr>
              <a:t>on the other hand</a:t>
            </a: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28" name="TextBox 27"/>
          <p:cNvSpPr txBox="1"/>
          <p:nvPr/>
        </p:nvSpPr>
        <p:spPr>
          <a:xfrm>
            <a:off x="4115712" y="1965700"/>
            <a:ext cx="3820602" cy="1200329"/>
          </a:xfrm>
          <a:prstGeom prst="rect">
            <a:avLst/>
          </a:prstGeom>
          <a:solidFill>
            <a:schemeClr val="bg1"/>
          </a:solidFill>
          <a:ln>
            <a:solidFill>
              <a:srgbClr val="FFC000"/>
            </a:solidFill>
          </a:ln>
        </p:spPr>
        <p:txBody>
          <a:bodyPr wrap="square" rtlCol="0">
            <a:spAutoFit/>
          </a:bodyPr>
          <a:lstStyle/>
          <a:p>
            <a:r>
              <a:rPr lang="en-GB" sz="2400" dirty="0" smtClean="0"/>
              <a:t>One thing we learn…</a:t>
            </a:r>
          </a:p>
          <a:p>
            <a:r>
              <a:rPr lang="en-GB" sz="2400" dirty="0" smtClean="0"/>
              <a:t>The writer says…</a:t>
            </a:r>
          </a:p>
          <a:p>
            <a:r>
              <a:rPr lang="en-GB" sz="2400" dirty="0" smtClean="0"/>
              <a:t>…which suggests…</a:t>
            </a:r>
            <a:endParaRPr lang="en-GB" sz="2400" dirty="0"/>
          </a:p>
        </p:txBody>
      </p:sp>
      <p:sp>
        <p:nvSpPr>
          <p:cNvPr id="29" name="TextBox 28"/>
          <p:cNvSpPr txBox="1"/>
          <p:nvPr/>
        </p:nvSpPr>
        <p:spPr>
          <a:xfrm>
            <a:off x="4115712" y="3398902"/>
            <a:ext cx="3820602" cy="1200329"/>
          </a:xfrm>
          <a:prstGeom prst="rect">
            <a:avLst/>
          </a:prstGeom>
          <a:solidFill>
            <a:schemeClr val="bg1"/>
          </a:solidFill>
          <a:ln>
            <a:solidFill>
              <a:srgbClr val="FFC000"/>
            </a:solidFill>
          </a:ln>
        </p:spPr>
        <p:txBody>
          <a:bodyPr wrap="square" rtlCol="0">
            <a:spAutoFit/>
          </a:bodyPr>
          <a:lstStyle/>
          <a:p>
            <a:r>
              <a:rPr lang="en-GB" sz="2400" dirty="0" smtClean="0"/>
              <a:t>One thing we learn…</a:t>
            </a:r>
          </a:p>
          <a:p>
            <a:r>
              <a:rPr lang="en-GB" sz="2400" dirty="0" smtClean="0"/>
              <a:t>The writer describes…</a:t>
            </a:r>
          </a:p>
          <a:p>
            <a:r>
              <a:rPr lang="en-GB" sz="2400" dirty="0" smtClean="0"/>
              <a:t>This suggests…</a:t>
            </a:r>
            <a:endParaRPr lang="en-GB" sz="2400" dirty="0"/>
          </a:p>
        </p:txBody>
      </p:sp>
      <p:sp>
        <p:nvSpPr>
          <p:cNvPr id="30" name="TextBox 29"/>
          <p:cNvSpPr txBox="1"/>
          <p:nvPr/>
        </p:nvSpPr>
        <p:spPr>
          <a:xfrm>
            <a:off x="25177" y="3634659"/>
            <a:ext cx="2384067" cy="1200329"/>
          </a:xfrm>
          <a:prstGeom prst="rect">
            <a:avLst/>
          </a:prstGeom>
          <a:solidFill>
            <a:schemeClr val="bg1"/>
          </a:solidFill>
          <a:ln>
            <a:solidFill>
              <a:schemeClr val="accent4">
                <a:lumMod val="50000"/>
              </a:schemeClr>
            </a:solidFill>
          </a:ln>
        </p:spPr>
        <p:txBody>
          <a:bodyPr wrap="square" rtlCol="0">
            <a:spAutoFit/>
          </a:bodyPr>
          <a:lstStyle/>
          <a:p>
            <a:r>
              <a:rPr lang="en-GB" sz="2400" dirty="0" smtClean="0">
                <a:latin typeface="Arial" panose="020B0604020202020204" pitchFamily="34" charset="0"/>
                <a:cs typeface="Arial" panose="020B0604020202020204" pitchFamily="34" charset="0"/>
              </a:rPr>
              <a:t>Note! These all show </a:t>
            </a:r>
            <a:r>
              <a:rPr lang="en-GB" sz="2400" b="1" dirty="0" smtClean="0">
                <a:latin typeface="Arial" panose="020B0604020202020204" pitchFamily="34" charset="0"/>
                <a:cs typeface="Arial" panose="020B0604020202020204" pitchFamily="34" charset="0"/>
              </a:rPr>
              <a:t>differences</a:t>
            </a: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31" name="Right Arrow 30"/>
          <p:cNvSpPr/>
          <p:nvPr/>
        </p:nvSpPr>
        <p:spPr>
          <a:xfrm rot="6004641">
            <a:off x="1740537" y="4464865"/>
            <a:ext cx="718267" cy="69632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Table 31"/>
          <p:cNvGraphicFramePr>
            <a:graphicFrameLocks noGrp="1"/>
          </p:cNvGraphicFramePr>
          <p:nvPr>
            <p:extLst>
              <p:ext uri="{D42A27DB-BD31-4B8C-83A1-F6EECF244321}">
                <p14:modId xmlns:p14="http://schemas.microsoft.com/office/powerpoint/2010/main" val="2396966754"/>
              </p:ext>
            </p:extLst>
          </p:nvPr>
        </p:nvGraphicFramePr>
        <p:xfrm>
          <a:off x="7119939" y="5147805"/>
          <a:ext cx="1632750" cy="1453528"/>
        </p:xfrm>
        <a:graphic>
          <a:graphicData uri="http://schemas.openxmlformats.org/drawingml/2006/table">
            <a:tbl>
              <a:tblPr firstRow="1" bandRow="1">
                <a:tableStyleId>{5C22544A-7EE6-4342-B048-85BDC9FD1C3A}</a:tableStyleId>
              </a:tblPr>
              <a:tblGrid>
                <a:gridCol w="544250"/>
                <a:gridCol w="544250"/>
                <a:gridCol w="544250"/>
              </a:tblGrid>
              <a:tr h="1453528">
                <a:tc>
                  <a:txBody>
                    <a:bodyPr/>
                    <a:lstStyle/>
                    <a:p>
                      <a:endParaRPr lang="en-GB" sz="1400" dirty="0"/>
                    </a:p>
                  </a:txBody>
                  <a:tcPr marL="73190" marR="73190" marT="36595" marB="36595"/>
                </a:tc>
                <a:tc>
                  <a:txBody>
                    <a:bodyPr/>
                    <a:lstStyle/>
                    <a:p>
                      <a:endParaRPr lang="en-GB" sz="1400" dirty="0"/>
                    </a:p>
                  </a:txBody>
                  <a:tcPr marL="73190" marR="73190" marT="36595" marB="36595"/>
                </a:tc>
                <a:tc>
                  <a:txBody>
                    <a:bodyPr/>
                    <a:lstStyle/>
                    <a:p>
                      <a:endParaRPr lang="en-GB" sz="1400" dirty="0"/>
                    </a:p>
                  </a:txBody>
                  <a:tcPr marL="73190" marR="73190" marT="36595" marB="36595">
                    <a:solidFill>
                      <a:schemeClr val="tx2">
                        <a:lumMod val="20000"/>
                        <a:lumOff val="80000"/>
                      </a:schemeClr>
                    </a:solidFill>
                  </a:tcPr>
                </a:tc>
              </a:tr>
            </a:tbl>
          </a:graphicData>
        </a:graphic>
      </p:graphicFrame>
      <p:sp>
        <p:nvSpPr>
          <p:cNvPr id="33" name="Down Arrow 32"/>
          <p:cNvSpPr/>
          <p:nvPr/>
        </p:nvSpPr>
        <p:spPr>
          <a:xfrm>
            <a:off x="7408119" y="4722402"/>
            <a:ext cx="528195" cy="5187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rot="21036169">
            <a:off x="7613862" y="2555379"/>
            <a:ext cx="1185778" cy="1107996"/>
          </a:xfrm>
          <a:prstGeom prst="rect">
            <a:avLst/>
          </a:prstGeom>
          <a:solidFill>
            <a:schemeClr val="bg1"/>
          </a:solidFill>
          <a:ln>
            <a:solidFill>
              <a:schemeClr val="accent4">
                <a:lumMod val="50000"/>
              </a:schemeClr>
            </a:solidFill>
          </a:ln>
        </p:spPr>
        <p:txBody>
          <a:bodyPr wrap="square" rtlCol="0">
            <a:spAutoFit/>
          </a:bodyPr>
          <a:lstStyle/>
          <a:p>
            <a:r>
              <a:rPr lang="en-GB" sz="6600" dirty="0" smtClean="0">
                <a:solidFill>
                  <a:srgbClr val="FF0000"/>
                </a:solidFill>
                <a:latin typeface="Impact" panose="020B0806030902050204" pitchFamily="34" charset="0"/>
                <a:cs typeface="Arial" panose="020B0604020202020204" pitchFamily="34" charset="0"/>
              </a:rPr>
              <a:t> x3</a:t>
            </a:r>
            <a:endParaRPr lang="en-GB" sz="6600" dirty="0">
              <a:solidFill>
                <a:srgbClr val="FF000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3002979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s://media.licdn.com/mpr/mpr/shrinknp_800_800/AAEAAQAAAAAAAAYMAAAAJDJkYmJlZmQ3LTcxNzMtNDNjOC1hNGEzLTRjMGY5NmJmMGI3Yg.jpg"/>
          <p:cNvPicPr>
            <a:picLocks noChangeAspect="1" noChangeArrowheads="1"/>
          </p:cNvPicPr>
          <p:nvPr/>
        </p:nvPicPr>
        <p:blipFill rotWithShape="1">
          <a:blip r:embed="rId2">
            <a:extLst>
              <a:ext uri="{28A0092B-C50C-407E-A947-70E740481C1C}">
                <a14:useLocalDpi xmlns:a14="http://schemas.microsoft.com/office/drawing/2010/main" val="0"/>
              </a:ext>
            </a:extLst>
          </a:blip>
          <a:srcRect l="23586" r="36266"/>
          <a:stretch/>
        </p:blipFill>
        <p:spPr bwMode="auto">
          <a:xfrm>
            <a:off x="0" y="216268"/>
            <a:ext cx="481848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media.licdn.com/mpr/mpr/shrinknp_800_800/AAEAAQAAAAAAAAYMAAAAJDJkYmJlZmQ3LTcxNzMtNDNjOC1hNGEzLTRjMGY5NmJmMGI3Yg.jpg"/>
          <p:cNvPicPr>
            <a:picLocks noChangeAspect="1" noChangeArrowheads="1"/>
          </p:cNvPicPr>
          <p:nvPr/>
        </p:nvPicPr>
        <p:blipFill rotWithShape="1">
          <a:blip r:embed="rId2">
            <a:extLst>
              <a:ext uri="{28A0092B-C50C-407E-A947-70E740481C1C}">
                <a14:useLocalDpi xmlns:a14="http://schemas.microsoft.com/office/drawing/2010/main" val="0"/>
              </a:ext>
            </a:extLst>
          </a:blip>
          <a:srcRect l="23586" r="36266"/>
          <a:stretch/>
        </p:blipFill>
        <p:spPr bwMode="auto">
          <a:xfrm>
            <a:off x="0" y="0"/>
            <a:ext cx="481848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archive.museumoflondon.org.uk/NR/rdonlyres/D6D9552E-5215-4987-838D-3E78AC274BF0/0/MID_VIC_1894ChSt.jpg"/>
          <p:cNvPicPr>
            <a:picLocks noChangeAspect="1" noChangeArrowheads="1"/>
          </p:cNvPicPr>
          <p:nvPr/>
        </p:nvPicPr>
        <p:blipFill rotWithShape="1">
          <a:blip r:embed="rId3">
            <a:extLst>
              <a:ext uri="{28A0092B-C50C-407E-A947-70E740481C1C}">
                <a14:useLocalDpi xmlns:a14="http://schemas.microsoft.com/office/drawing/2010/main" val="0"/>
              </a:ext>
            </a:extLst>
          </a:blip>
          <a:srcRect r="54942"/>
          <a:stretch/>
        </p:blipFill>
        <p:spPr bwMode="auto">
          <a:xfrm>
            <a:off x="4699218" y="0"/>
            <a:ext cx="446068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6" name="Picture 5" descr="Screen Clipping"/>
          <p:cNvPicPr>
            <a:picLocks noChangeAspect="1"/>
          </p:cNvPicPr>
          <p:nvPr/>
        </p:nvPicPr>
        <p:blipFill rotWithShape="1">
          <a:blip r:embed="rId4">
            <a:extLst>
              <a:ext uri="{28A0092B-C50C-407E-A947-70E740481C1C}">
                <a14:useLocalDpi xmlns:a14="http://schemas.microsoft.com/office/drawing/2010/main" val="0"/>
              </a:ext>
            </a:extLst>
          </a:blip>
          <a:srcRect r="59591"/>
          <a:stretch/>
        </p:blipFill>
        <p:spPr>
          <a:xfrm rot="326097">
            <a:off x="4285839" y="778055"/>
            <a:ext cx="3188702" cy="4635160"/>
          </a:xfrm>
          <a:prstGeom prst="rect">
            <a:avLst/>
          </a:prstGeom>
        </p:spPr>
      </p:pic>
      <p:sp>
        <p:nvSpPr>
          <p:cNvPr id="2" name="TextBox 1"/>
          <p:cNvSpPr txBox="1"/>
          <p:nvPr/>
        </p:nvSpPr>
        <p:spPr>
          <a:xfrm rot="379971">
            <a:off x="5288451" y="881027"/>
            <a:ext cx="779433" cy="400110"/>
          </a:xfrm>
          <a:prstGeom prst="rect">
            <a:avLst/>
          </a:prstGeom>
          <a:solidFill>
            <a:schemeClr val="bg1"/>
          </a:solidFill>
          <a:ln>
            <a:solidFill>
              <a:schemeClr val="tx1"/>
            </a:solidFill>
          </a:ln>
        </p:spPr>
        <p:txBody>
          <a:bodyPr wrap="square" rtlCol="0">
            <a:spAutoFit/>
          </a:bodyPr>
          <a:lstStyle/>
          <a:p>
            <a:r>
              <a:rPr lang="en-GB" sz="2000" b="1" dirty="0"/>
              <a:t>t</a:t>
            </a:r>
            <a:r>
              <a:rPr lang="en-GB" sz="2000" b="1" dirty="0" smtClean="0"/>
              <a:t>hey?</a:t>
            </a:r>
            <a:endParaRPr lang="en-GB" sz="2000" b="1" dirty="0"/>
          </a:p>
        </p:txBody>
      </p:sp>
      <p:sp>
        <p:nvSpPr>
          <p:cNvPr id="8" name="TextBox 7"/>
          <p:cNvSpPr txBox="1"/>
          <p:nvPr/>
        </p:nvSpPr>
        <p:spPr>
          <a:xfrm rot="379971">
            <a:off x="4093426" y="4527624"/>
            <a:ext cx="700088" cy="400110"/>
          </a:xfrm>
          <a:prstGeom prst="rect">
            <a:avLst/>
          </a:prstGeom>
          <a:solidFill>
            <a:schemeClr val="bg1"/>
          </a:solidFill>
          <a:ln>
            <a:solidFill>
              <a:schemeClr val="tx1"/>
            </a:solidFill>
          </a:ln>
        </p:spPr>
        <p:txBody>
          <a:bodyPr wrap="square" rtlCol="0">
            <a:spAutoFit/>
          </a:bodyPr>
          <a:lstStyle/>
          <a:p>
            <a:r>
              <a:rPr lang="en-GB" sz="2000" b="1" dirty="0" smtClean="0"/>
              <a:t>their</a:t>
            </a:r>
            <a:endParaRPr lang="en-GB" sz="2000" b="1" dirty="0"/>
          </a:p>
        </p:txBody>
      </p:sp>
      <p:sp>
        <p:nvSpPr>
          <p:cNvPr id="9" name="TextBox 8"/>
          <p:cNvSpPr txBox="1"/>
          <p:nvPr/>
        </p:nvSpPr>
        <p:spPr>
          <a:xfrm rot="21036169">
            <a:off x="724476" y="4817926"/>
            <a:ext cx="2222288" cy="1754326"/>
          </a:xfrm>
          <a:prstGeom prst="rect">
            <a:avLst/>
          </a:prstGeom>
          <a:solidFill>
            <a:schemeClr val="bg1"/>
          </a:solidFill>
          <a:ln>
            <a:solidFill>
              <a:schemeClr val="accent4">
                <a:lumMod val="50000"/>
              </a:schemeClr>
            </a:solidFill>
          </a:ln>
        </p:spPr>
        <p:txBody>
          <a:bodyPr wrap="square" rtlCol="0">
            <a:spAutoFit/>
          </a:bodyPr>
          <a:lstStyle/>
          <a:p>
            <a:r>
              <a:rPr lang="en-GB" sz="5400" dirty="0" smtClean="0">
                <a:solidFill>
                  <a:srgbClr val="00B050"/>
                </a:solidFill>
                <a:latin typeface="Impact" panose="020B0806030902050204" pitchFamily="34" charset="0"/>
                <a:cs typeface="Arial" panose="020B0604020202020204" pitchFamily="34" charset="0"/>
              </a:rPr>
              <a:t>Peer-Assess</a:t>
            </a:r>
            <a:endParaRPr lang="en-GB" sz="5400" dirty="0">
              <a:solidFill>
                <a:srgbClr val="00B050"/>
              </a:solidFill>
              <a:latin typeface="Impact" panose="020B0806030902050204" pitchFamily="34" charset="0"/>
              <a:cs typeface="Arial" panose="020B0604020202020204" pitchFamily="34" charset="0"/>
            </a:endParaRPr>
          </a:p>
        </p:txBody>
      </p:sp>
      <p:pic>
        <p:nvPicPr>
          <p:cNvPr id="10"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40870" t="30529" r="41063" b="39231"/>
          <a:stretch/>
        </p:blipFill>
        <p:spPr bwMode="auto">
          <a:xfrm>
            <a:off x="728234" y="1301540"/>
            <a:ext cx="2350756" cy="2212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rot="21447999">
            <a:off x="1127562" y="2113556"/>
            <a:ext cx="1944216" cy="369332"/>
          </a:xfrm>
          <a:prstGeom prst="rect">
            <a:avLst/>
          </a:prstGeom>
          <a:noFill/>
        </p:spPr>
        <p:txBody>
          <a:bodyPr wrap="square" rtlCol="0">
            <a:spAutoFit/>
          </a:bodyPr>
          <a:lstStyle/>
          <a:p>
            <a:r>
              <a:rPr lang="en-GB" dirty="0" smtClean="0"/>
              <a:t>LINK</a:t>
            </a:r>
            <a:endParaRPr lang="en-GB" dirty="0"/>
          </a:p>
        </p:txBody>
      </p:sp>
      <p:sp>
        <p:nvSpPr>
          <p:cNvPr id="12" name="Bevel 11"/>
          <p:cNvSpPr/>
          <p:nvPr/>
        </p:nvSpPr>
        <p:spPr>
          <a:xfrm rot="21266260">
            <a:off x="2783263" y="548257"/>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13" name="Bevel 12"/>
          <p:cNvSpPr/>
          <p:nvPr/>
        </p:nvSpPr>
        <p:spPr>
          <a:xfrm rot="21282701">
            <a:off x="3072846" y="1117168"/>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4" name="Bevel 13"/>
          <p:cNvSpPr/>
          <p:nvPr/>
        </p:nvSpPr>
        <p:spPr>
          <a:xfrm rot="343629">
            <a:off x="2811205" y="1771465"/>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5" name="Bevel 14"/>
          <p:cNvSpPr/>
          <p:nvPr/>
        </p:nvSpPr>
        <p:spPr>
          <a:xfrm rot="21266260">
            <a:off x="2776120" y="2456192"/>
            <a:ext cx="720080" cy="720080"/>
          </a:xfrm>
          <a:prstGeom prst="bevel">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Q</a:t>
            </a:r>
            <a:endParaRPr lang="en-GB" sz="2800" b="1" dirty="0">
              <a:solidFill>
                <a:srgbClr val="FF0000"/>
              </a:solidFill>
            </a:endParaRPr>
          </a:p>
        </p:txBody>
      </p:sp>
      <p:sp>
        <p:nvSpPr>
          <p:cNvPr id="16" name="Bevel 15"/>
          <p:cNvSpPr/>
          <p:nvPr/>
        </p:nvSpPr>
        <p:spPr>
          <a:xfrm rot="21282701">
            <a:off x="3065703" y="3025103"/>
            <a:ext cx="720080" cy="720080"/>
          </a:xfrm>
          <a:prstGeom prst="bevel">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B0F0"/>
                </a:solidFill>
              </a:rPr>
              <a:t>E</a:t>
            </a:r>
          </a:p>
        </p:txBody>
      </p:sp>
      <p:sp>
        <p:nvSpPr>
          <p:cNvPr id="17" name="Bevel 16"/>
          <p:cNvSpPr/>
          <p:nvPr/>
        </p:nvSpPr>
        <p:spPr>
          <a:xfrm rot="343629">
            <a:off x="2804062" y="3679400"/>
            <a:ext cx="720080" cy="720080"/>
          </a:xfrm>
          <a:prstGeom prst="bevel">
            <a:avLst/>
          </a:prstGeom>
          <a:solidFill>
            <a:schemeClr val="accent2">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Y</a:t>
            </a:r>
          </a:p>
        </p:txBody>
      </p:sp>
      <p:sp>
        <p:nvSpPr>
          <p:cNvPr id="18" name="TextBox 17"/>
          <p:cNvSpPr txBox="1"/>
          <p:nvPr/>
        </p:nvSpPr>
        <p:spPr>
          <a:xfrm rot="21380867">
            <a:off x="7052752" y="2644170"/>
            <a:ext cx="1878243" cy="1569660"/>
          </a:xfrm>
          <a:prstGeom prst="rect">
            <a:avLst/>
          </a:prstGeom>
          <a:solidFill>
            <a:schemeClr val="bg1"/>
          </a:solidFill>
          <a:ln>
            <a:solidFill>
              <a:schemeClr val="accent4">
                <a:lumMod val="50000"/>
              </a:schemeClr>
            </a:solidFill>
          </a:ln>
        </p:spPr>
        <p:txBody>
          <a:bodyPr wrap="square" rtlCol="0">
            <a:spAutoFit/>
          </a:bodyPr>
          <a:lstStyle/>
          <a:p>
            <a:r>
              <a:rPr lang="en-GB" sz="4800" dirty="0" smtClean="0">
                <a:solidFill>
                  <a:srgbClr val="00B050"/>
                </a:solidFill>
                <a:latin typeface="Impact" panose="020B0806030902050204" pitchFamily="34" charset="0"/>
                <a:cs typeface="Arial" panose="020B0604020202020204" pitchFamily="34" charset="0"/>
              </a:rPr>
              <a:t>WWW</a:t>
            </a:r>
          </a:p>
          <a:p>
            <a:r>
              <a:rPr lang="en-GB" sz="4800" dirty="0" smtClean="0">
                <a:solidFill>
                  <a:srgbClr val="00B050"/>
                </a:solidFill>
                <a:latin typeface="Impact" panose="020B0806030902050204" pitchFamily="34" charset="0"/>
                <a:cs typeface="Arial" panose="020B0604020202020204" pitchFamily="34" charset="0"/>
              </a:rPr>
              <a:t>EBI</a:t>
            </a:r>
            <a:endParaRPr lang="en-GB" sz="4800" dirty="0">
              <a:solidFill>
                <a:srgbClr val="00B050"/>
              </a:solidFill>
              <a:latin typeface="Impact" panose="020B0806030902050204" pitchFamily="34" charset="0"/>
              <a:cs typeface="Arial" panose="020B0604020202020204"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320333494"/>
              </p:ext>
            </p:extLst>
          </p:nvPr>
        </p:nvGraphicFramePr>
        <p:xfrm>
          <a:off x="7283395" y="5238432"/>
          <a:ext cx="1632750" cy="1453528"/>
        </p:xfrm>
        <a:graphic>
          <a:graphicData uri="http://schemas.openxmlformats.org/drawingml/2006/table">
            <a:tbl>
              <a:tblPr firstRow="1" bandRow="1">
                <a:tableStyleId>{5C22544A-7EE6-4342-B048-85BDC9FD1C3A}</a:tableStyleId>
              </a:tblPr>
              <a:tblGrid>
                <a:gridCol w="544250"/>
                <a:gridCol w="544250"/>
                <a:gridCol w="544250"/>
              </a:tblGrid>
              <a:tr h="1453528">
                <a:tc>
                  <a:txBody>
                    <a:bodyPr/>
                    <a:lstStyle/>
                    <a:p>
                      <a:endParaRPr lang="en-GB" sz="1400" dirty="0"/>
                    </a:p>
                  </a:txBody>
                  <a:tcPr marL="73190" marR="73190" marT="36595" marB="36595"/>
                </a:tc>
                <a:tc>
                  <a:txBody>
                    <a:bodyPr/>
                    <a:lstStyle/>
                    <a:p>
                      <a:endParaRPr lang="en-GB" sz="1400" dirty="0"/>
                    </a:p>
                  </a:txBody>
                  <a:tcPr marL="73190" marR="73190" marT="36595" marB="36595"/>
                </a:tc>
                <a:tc>
                  <a:txBody>
                    <a:bodyPr/>
                    <a:lstStyle/>
                    <a:p>
                      <a:endParaRPr lang="en-GB" sz="1400" dirty="0"/>
                    </a:p>
                  </a:txBody>
                  <a:tcPr marL="73190" marR="73190" marT="36595" marB="36595">
                    <a:solidFill>
                      <a:schemeClr val="tx2">
                        <a:lumMod val="20000"/>
                        <a:lumOff val="80000"/>
                      </a:schemeClr>
                    </a:solidFill>
                  </a:tcPr>
                </a:tc>
              </a:tr>
            </a:tbl>
          </a:graphicData>
        </a:graphic>
      </p:graphicFrame>
      <p:sp>
        <p:nvSpPr>
          <p:cNvPr id="20" name="Down Arrow 19"/>
          <p:cNvSpPr/>
          <p:nvPr/>
        </p:nvSpPr>
        <p:spPr>
          <a:xfrm>
            <a:off x="8358745" y="4838161"/>
            <a:ext cx="528195" cy="5187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436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archive.museumoflondon.org.uk/NR/rdonlyres/D6D9552E-5215-4987-838D-3E78AC274BF0/0/MID_VIC_1894ChSt.jpg"/>
          <p:cNvPicPr>
            <a:picLocks noChangeAspect="1" noChangeArrowheads="1"/>
          </p:cNvPicPr>
          <p:nvPr/>
        </p:nvPicPr>
        <p:blipFill rotWithShape="1">
          <a:blip r:embed="rId2">
            <a:extLst>
              <a:ext uri="{28A0092B-C50C-407E-A947-70E740481C1C}">
                <a14:useLocalDpi xmlns:a14="http://schemas.microsoft.com/office/drawing/2010/main" val="0"/>
              </a:ext>
            </a:extLst>
          </a:blip>
          <a:srcRect r="54942"/>
          <a:stretch/>
        </p:blipFill>
        <p:spPr bwMode="auto">
          <a:xfrm>
            <a:off x="4699218" y="0"/>
            <a:ext cx="446068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media.licdn.com/mpr/mpr/shrinknp_800_800/AAEAAQAAAAAAAAYMAAAAJDJkYmJlZmQ3LTcxNzMtNDNjOC1hNGEzLTRjMGY5NmJmMGI3Yg.jpg"/>
          <p:cNvPicPr>
            <a:picLocks noChangeAspect="1" noChangeArrowheads="1"/>
          </p:cNvPicPr>
          <p:nvPr/>
        </p:nvPicPr>
        <p:blipFill rotWithShape="1">
          <a:blip r:embed="rId3">
            <a:extLst>
              <a:ext uri="{28A0092B-C50C-407E-A947-70E740481C1C}">
                <a14:useLocalDpi xmlns:a14="http://schemas.microsoft.com/office/drawing/2010/main" val="0"/>
              </a:ext>
            </a:extLst>
          </a:blip>
          <a:srcRect l="23586" r="36266"/>
          <a:stretch/>
        </p:blipFill>
        <p:spPr bwMode="auto">
          <a:xfrm>
            <a:off x="0" y="216268"/>
            <a:ext cx="481848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26097">
            <a:off x="2269671" y="876928"/>
            <a:ext cx="6648499" cy="3905279"/>
          </a:xfrm>
          <a:prstGeom prst="rect">
            <a:avLst/>
          </a:prstGeom>
        </p:spPr>
      </p:pic>
      <p:sp>
        <p:nvSpPr>
          <p:cNvPr id="27" name="TextBox 26"/>
          <p:cNvSpPr txBox="1"/>
          <p:nvPr/>
        </p:nvSpPr>
        <p:spPr>
          <a:xfrm rot="21036169">
            <a:off x="724476" y="4817926"/>
            <a:ext cx="2222288" cy="1754326"/>
          </a:xfrm>
          <a:prstGeom prst="rect">
            <a:avLst/>
          </a:prstGeom>
          <a:solidFill>
            <a:schemeClr val="bg1"/>
          </a:solidFill>
          <a:ln>
            <a:solidFill>
              <a:schemeClr val="accent4">
                <a:lumMod val="50000"/>
              </a:schemeClr>
            </a:solidFill>
          </a:ln>
        </p:spPr>
        <p:txBody>
          <a:bodyPr wrap="square" rtlCol="0">
            <a:spAutoFit/>
          </a:bodyPr>
          <a:lstStyle/>
          <a:p>
            <a:r>
              <a:rPr lang="en-GB" sz="5400" dirty="0" smtClean="0">
                <a:solidFill>
                  <a:srgbClr val="00B050"/>
                </a:solidFill>
                <a:latin typeface="Impact" panose="020B0806030902050204" pitchFamily="34" charset="0"/>
                <a:cs typeface="Arial" panose="020B0604020202020204" pitchFamily="34" charset="0"/>
              </a:rPr>
              <a:t>Self-Assess</a:t>
            </a:r>
            <a:endParaRPr lang="en-GB" sz="5400" dirty="0">
              <a:solidFill>
                <a:srgbClr val="00B050"/>
              </a:solidFill>
              <a:latin typeface="Impact" panose="020B0806030902050204" pitchFamily="34" charset="0"/>
              <a:cs typeface="Arial" panose="020B0604020202020204" pitchFamily="34" charset="0"/>
            </a:endParaRPr>
          </a:p>
        </p:txBody>
      </p:sp>
      <p:sp>
        <p:nvSpPr>
          <p:cNvPr id="10" name="TextBox 9"/>
          <p:cNvSpPr txBox="1"/>
          <p:nvPr/>
        </p:nvSpPr>
        <p:spPr>
          <a:xfrm rot="21415039">
            <a:off x="2925525" y="5025879"/>
            <a:ext cx="6076548" cy="923330"/>
          </a:xfrm>
          <a:prstGeom prst="rect">
            <a:avLst/>
          </a:prstGeom>
          <a:solidFill>
            <a:schemeClr val="bg1"/>
          </a:solidFill>
          <a:ln>
            <a:solidFill>
              <a:schemeClr val="accent4">
                <a:lumMod val="50000"/>
              </a:schemeClr>
            </a:solidFill>
          </a:ln>
        </p:spPr>
        <p:txBody>
          <a:bodyPr wrap="square" rtlCol="0">
            <a:spAutoFit/>
          </a:bodyPr>
          <a:lstStyle/>
          <a:p>
            <a:r>
              <a:rPr lang="en-GB" sz="5400" dirty="0" smtClean="0">
                <a:solidFill>
                  <a:srgbClr val="00B050"/>
                </a:solidFill>
                <a:latin typeface="Impact" panose="020B0806030902050204" pitchFamily="34" charset="0"/>
                <a:cs typeface="Arial" panose="020B0604020202020204" pitchFamily="34" charset="0"/>
              </a:rPr>
              <a:t>Have you improved?</a:t>
            </a:r>
            <a:endParaRPr lang="en-GB" sz="5400" dirty="0">
              <a:solidFill>
                <a:srgbClr val="00B050"/>
              </a:solidFill>
              <a:latin typeface="Impact" panose="020B0806030902050204" pitchFamily="34" charset="0"/>
              <a:cs typeface="Arial" panose="020B0604020202020204" pitchFamily="34" charset="0"/>
            </a:endParaRPr>
          </a:p>
        </p:txBody>
      </p:sp>
    </p:spTree>
    <p:extLst>
      <p:ext uri="{BB962C8B-B14F-4D97-AF65-F5344CB8AC3E}">
        <p14:creationId xmlns:p14="http://schemas.microsoft.com/office/powerpoint/2010/main" val="3671043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5" name="Right Arrow 4"/>
          <p:cNvSpPr/>
          <p:nvPr/>
        </p:nvSpPr>
        <p:spPr>
          <a:xfrm>
            <a:off x="1005523" y="458868"/>
            <a:ext cx="7424382" cy="627797"/>
          </a:xfrm>
          <a:prstGeom prst="righ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latin typeface="Arial" panose="020B0604020202020204" pitchFamily="34" charset="0"/>
                <a:cs typeface="Arial" panose="020B0604020202020204" pitchFamily="34" charset="0"/>
              </a:rPr>
              <a:t>How confident are you with Q2 skills?</a:t>
            </a:r>
            <a:endParaRPr lang="en-GB" sz="20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70401595"/>
              </p:ext>
            </p:extLst>
          </p:nvPr>
        </p:nvGraphicFramePr>
        <p:xfrm>
          <a:off x="207083" y="1176202"/>
          <a:ext cx="8729833" cy="5577840"/>
        </p:xfrm>
        <a:graphic>
          <a:graphicData uri="http://schemas.openxmlformats.org/drawingml/2006/table">
            <a:tbl>
              <a:tblPr firstRow="1" bandRow="1">
                <a:tableStyleId>{5C22544A-7EE6-4342-B048-85BDC9FD1C3A}</a:tableStyleId>
              </a:tblPr>
              <a:tblGrid>
                <a:gridCol w="2761207"/>
                <a:gridCol w="1989542"/>
                <a:gridCol w="1989542"/>
                <a:gridCol w="1989542"/>
              </a:tblGrid>
              <a:tr h="370840">
                <a:tc>
                  <a:txBody>
                    <a:bodyPr/>
                    <a:lstStyle/>
                    <a:p>
                      <a:r>
                        <a:rPr lang="en-GB" sz="1600" dirty="0" smtClean="0">
                          <a:solidFill>
                            <a:schemeClr val="tx1"/>
                          </a:solidFill>
                        </a:rPr>
                        <a:t>Skills</a:t>
                      </a:r>
                      <a:endParaRPr lang="en-GB" sz="1600" dirty="0">
                        <a:solidFill>
                          <a:schemeClr val="tx1"/>
                        </a:solidFill>
                      </a:endParaRPr>
                    </a:p>
                  </a:txBody>
                  <a:tcPr>
                    <a:solidFill>
                      <a:schemeClr val="accent6">
                        <a:lumMod val="40000"/>
                        <a:lumOff val="60000"/>
                      </a:schemeClr>
                    </a:solidFill>
                  </a:tcPr>
                </a:tc>
                <a:tc>
                  <a:txBody>
                    <a:bodyPr/>
                    <a:lstStyle/>
                    <a:p>
                      <a:r>
                        <a:rPr lang="en-GB" sz="1600" dirty="0" smtClean="0">
                          <a:solidFill>
                            <a:schemeClr val="tx1"/>
                          </a:solidFill>
                        </a:rPr>
                        <a:t>I am confident that I can do</a:t>
                      </a:r>
                      <a:r>
                        <a:rPr lang="en-GB" sz="1600" baseline="0" dirty="0" smtClean="0">
                          <a:solidFill>
                            <a:schemeClr val="tx1"/>
                          </a:solidFill>
                        </a:rPr>
                        <a:t> this.</a:t>
                      </a:r>
                      <a:endParaRPr lang="en-GB" sz="1600" dirty="0">
                        <a:solidFill>
                          <a:schemeClr val="tx1"/>
                        </a:solidFill>
                      </a:endParaRPr>
                    </a:p>
                  </a:txBody>
                  <a:tcPr>
                    <a:solidFill>
                      <a:schemeClr val="accent6">
                        <a:lumMod val="40000"/>
                        <a:lumOff val="60000"/>
                      </a:schemeClr>
                    </a:solidFill>
                  </a:tcPr>
                </a:tc>
                <a:tc>
                  <a:txBody>
                    <a:bodyPr/>
                    <a:lstStyle/>
                    <a:p>
                      <a:r>
                        <a:rPr lang="en-GB" sz="1600" dirty="0" smtClean="0">
                          <a:solidFill>
                            <a:schemeClr val="tx1"/>
                          </a:solidFill>
                        </a:rPr>
                        <a:t>I think I can do this but I need</a:t>
                      </a:r>
                      <a:r>
                        <a:rPr lang="en-GB" sz="1600" baseline="0" dirty="0" smtClean="0">
                          <a:solidFill>
                            <a:schemeClr val="tx1"/>
                          </a:solidFill>
                        </a:rPr>
                        <a:t> a bit </a:t>
                      </a:r>
                      <a:r>
                        <a:rPr lang="en-GB" sz="1600" baseline="0" smtClean="0">
                          <a:solidFill>
                            <a:schemeClr val="tx1"/>
                          </a:solidFill>
                        </a:rPr>
                        <a:t>more practice.</a:t>
                      </a:r>
                      <a:endParaRPr lang="en-GB" sz="1600" dirty="0">
                        <a:solidFill>
                          <a:schemeClr val="tx1"/>
                        </a:solidFill>
                      </a:endParaRPr>
                    </a:p>
                  </a:txBody>
                  <a:tcPr>
                    <a:solidFill>
                      <a:schemeClr val="accent6">
                        <a:lumMod val="40000"/>
                        <a:lumOff val="60000"/>
                      </a:schemeClr>
                    </a:solidFill>
                  </a:tcPr>
                </a:tc>
                <a:tc>
                  <a:txBody>
                    <a:bodyPr/>
                    <a:lstStyle/>
                    <a:p>
                      <a:r>
                        <a:rPr lang="en-GB" sz="1600" dirty="0" smtClean="0">
                          <a:solidFill>
                            <a:schemeClr val="tx1"/>
                          </a:solidFill>
                        </a:rPr>
                        <a:t>This</a:t>
                      </a:r>
                      <a:r>
                        <a:rPr lang="en-GB" sz="1600" baseline="0" dirty="0" smtClean="0">
                          <a:solidFill>
                            <a:schemeClr val="tx1"/>
                          </a:solidFill>
                        </a:rPr>
                        <a:t> is one of my weaker areas, so I need more practice.</a:t>
                      </a:r>
                      <a:endParaRPr lang="en-GB" sz="1600" dirty="0">
                        <a:solidFill>
                          <a:schemeClr val="tx1"/>
                        </a:solidFill>
                      </a:endParaRPr>
                    </a:p>
                  </a:txBody>
                  <a:tcPr>
                    <a:solidFill>
                      <a:schemeClr val="accent6">
                        <a:lumMod val="40000"/>
                        <a:lumOff val="60000"/>
                      </a:schemeClr>
                    </a:solidFill>
                  </a:tcPr>
                </a:tc>
              </a:tr>
              <a:tr h="370840">
                <a:tc>
                  <a:txBody>
                    <a:bodyPr/>
                    <a:lstStyle/>
                    <a:p>
                      <a:r>
                        <a:rPr lang="en-GB" dirty="0" smtClean="0">
                          <a:solidFill>
                            <a:schemeClr val="tx1"/>
                          </a:solidFill>
                        </a:rPr>
                        <a:t>I</a:t>
                      </a:r>
                      <a:r>
                        <a:rPr lang="en-GB" baseline="0" dirty="0" smtClean="0">
                          <a:solidFill>
                            <a:schemeClr val="tx1"/>
                          </a:solidFill>
                        </a:rPr>
                        <a:t> can identify three focuses for comparison that address the question.</a:t>
                      </a:r>
                      <a:endParaRPr lang="en-GB" dirty="0">
                        <a:solidFill>
                          <a:schemeClr val="tx1"/>
                        </a:solidFill>
                      </a:endParaRPr>
                    </a:p>
                  </a:txBody>
                  <a:tcPr>
                    <a:solidFill>
                      <a:schemeClr val="accent6">
                        <a:lumMod val="20000"/>
                        <a:lumOff val="80000"/>
                      </a:schemeClr>
                    </a:solidFill>
                  </a:tcPr>
                </a:tc>
                <a:tc>
                  <a:txBody>
                    <a:bodyPr/>
                    <a:lstStyle/>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a:solidFill>
                          <a:schemeClr val="tx1"/>
                        </a:solidFill>
                      </a:endParaRPr>
                    </a:p>
                  </a:txBody>
                  <a:tcPr>
                    <a:solidFill>
                      <a:schemeClr val="accent6">
                        <a:lumMod val="20000"/>
                        <a:lumOff val="80000"/>
                      </a:schemeClr>
                    </a:solidFill>
                  </a:tcPr>
                </a:tc>
                <a:tc>
                  <a:txBody>
                    <a:bodyPr/>
                    <a:lstStyle/>
                    <a:p>
                      <a:endParaRPr lang="en-GB">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 can select relevant information from each text.</a:t>
                      </a:r>
                      <a:endParaRPr lang="en-GB" dirty="0">
                        <a:solidFill>
                          <a:schemeClr val="tx1"/>
                        </a:solidFill>
                      </a:endParaRPr>
                    </a:p>
                  </a:txBody>
                  <a:tcPr>
                    <a:solidFill>
                      <a:schemeClr val="accent6">
                        <a:lumMod val="20000"/>
                        <a:lumOff val="80000"/>
                      </a:schemeClr>
                    </a:solidFill>
                  </a:tcPr>
                </a:tc>
                <a:tc>
                  <a:txBody>
                    <a:bodyPr/>
                    <a:lstStyle/>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r>
              <a:tr h="370840">
                <a:tc>
                  <a:txBody>
                    <a:bodyPr/>
                    <a:lstStyle/>
                    <a:p>
                      <a:r>
                        <a:rPr lang="en-GB" dirty="0" smtClean="0">
                          <a:solidFill>
                            <a:schemeClr val="tx1"/>
                          </a:solidFill>
                        </a:rPr>
                        <a:t>I can synthesize the</a:t>
                      </a:r>
                      <a:r>
                        <a:rPr lang="en-GB" baseline="0" dirty="0" smtClean="0">
                          <a:solidFill>
                            <a:schemeClr val="tx1"/>
                          </a:solidFill>
                        </a:rPr>
                        <a:t> information by linking information from each text together.</a:t>
                      </a:r>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I can select relevant</a:t>
                      </a:r>
                      <a:r>
                        <a:rPr lang="en-GB" baseline="0" dirty="0" smtClean="0">
                          <a:solidFill>
                            <a:schemeClr val="tx1"/>
                          </a:solidFill>
                        </a:rPr>
                        <a:t> details and quotations to support my comparisons.</a:t>
                      </a:r>
                      <a:endParaRPr lang="en-GB" dirty="0">
                        <a:solidFill>
                          <a:schemeClr val="tx1"/>
                        </a:solidFill>
                      </a:endParaRPr>
                    </a:p>
                  </a:txBody>
                  <a:tcPr>
                    <a:solidFill>
                      <a:schemeClr val="accent6">
                        <a:lumMod val="20000"/>
                        <a:lumOff val="80000"/>
                      </a:schemeClr>
                    </a:solidFill>
                  </a:tcPr>
                </a:tc>
                <a:tc>
                  <a:txBody>
                    <a:bodyPr/>
                    <a:lstStyle/>
                    <a:p>
                      <a:endParaRPr lang="en-GB" dirty="0" smtClean="0">
                        <a:solidFill>
                          <a:schemeClr val="tx1"/>
                        </a:solidFill>
                      </a:endParaRPr>
                    </a:p>
                    <a:p>
                      <a:endParaRPr lang="en-GB" dirty="0" smtClean="0">
                        <a:solidFill>
                          <a:schemeClr val="tx1"/>
                        </a:solidFill>
                      </a:endParaRPr>
                    </a:p>
                    <a:p>
                      <a:endParaRPr lang="en-GB" dirty="0" smtClean="0">
                        <a:solidFill>
                          <a:schemeClr val="tx1"/>
                        </a:solidFill>
                      </a:endParaRPr>
                    </a:p>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c>
                  <a:txBody>
                    <a:bodyPr/>
                    <a:lstStyle/>
                    <a:p>
                      <a:endParaRPr lang="en-GB" dirty="0">
                        <a:solidFill>
                          <a:schemeClr val="tx1"/>
                        </a:solidFill>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3409793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102" y="839694"/>
            <a:ext cx="8821273" cy="5496751"/>
          </a:xfrm>
          <a:prstGeom prst="rect">
            <a:avLst/>
          </a:prstGeom>
          <a:noFill/>
        </p:spPr>
      </p:pic>
    </p:spTree>
    <p:extLst>
      <p:ext uri="{BB962C8B-B14F-4D97-AF65-F5344CB8AC3E}">
        <p14:creationId xmlns:p14="http://schemas.microsoft.com/office/powerpoint/2010/main" val="498328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erspectives.columbusstate.edu/images/img_perspectives0103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50" r="21693"/>
          <a:stretch/>
        </p:blipFill>
        <p:spPr bwMode="auto">
          <a:xfrm>
            <a:off x="80791" y="3991555"/>
            <a:ext cx="8922906" cy="28664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7423" y="633064"/>
            <a:ext cx="7458324" cy="2893100"/>
          </a:xfrm>
          <a:prstGeom prst="rect">
            <a:avLst/>
          </a:prstGeom>
          <a:noFill/>
        </p:spPr>
        <p:txBody>
          <a:bodyPr wrap="square" rtlCol="0">
            <a:spAutoFit/>
          </a:bodyPr>
          <a:lstStyle/>
          <a:p>
            <a:r>
              <a:rPr lang="en-GB" sz="5400" b="1" dirty="0" smtClean="0">
                <a:latin typeface="Arial" panose="020B0604020202020204" pitchFamily="34" charset="0"/>
                <a:cs typeface="Arial" panose="020B0604020202020204" pitchFamily="34" charset="0"/>
              </a:rPr>
              <a:t>Synthesize:</a:t>
            </a:r>
          </a:p>
          <a:p>
            <a:r>
              <a:rPr lang="en-GB" sz="3200" dirty="0" smtClean="0">
                <a:latin typeface="Arial" panose="020B0604020202020204" pitchFamily="34" charset="0"/>
                <a:cs typeface="Arial" panose="020B0604020202020204" pitchFamily="34" charset="0"/>
              </a:rPr>
              <a:t>To combine information from different sources. In this exam, it means you have to put together information from the two texts you are given. </a:t>
            </a:r>
            <a:endParaRPr lang="en-GB" sz="3200" dirty="0">
              <a:latin typeface="Arial" panose="020B0604020202020204" pitchFamily="34" charset="0"/>
              <a:cs typeface="Arial" panose="020B0604020202020204" pitchFamily="34" charset="0"/>
            </a:endParaRPr>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Tree>
    <p:extLst>
      <p:ext uri="{BB962C8B-B14F-4D97-AF65-F5344CB8AC3E}">
        <p14:creationId xmlns:p14="http://schemas.microsoft.com/office/powerpoint/2010/main" val="2871595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erspectives.columbusstate.edu/images/img_perspectives0103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50" r="21693"/>
          <a:stretch/>
        </p:blipFill>
        <p:spPr bwMode="auto">
          <a:xfrm>
            <a:off x="80791" y="3991555"/>
            <a:ext cx="8922906" cy="28664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9323" y="610783"/>
            <a:ext cx="8154296" cy="3139321"/>
          </a:xfrm>
          <a:prstGeom prst="rect">
            <a:avLst/>
          </a:prstGeom>
          <a:noFill/>
        </p:spPr>
        <p:txBody>
          <a:bodyPr wrap="square" rtlCol="0">
            <a:spAutoFit/>
          </a:bodyPr>
          <a:lstStyle/>
          <a:p>
            <a:r>
              <a:rPr lang="en-GB" sz="5400" b="1" dirty="0" smtClean="0">
                <a:latin typeface="Arial" panose="020B0604020202020204" pitchFamily="34" charset="0"/>
                <a:cs typeface="Arial" panose="020B0604020202020204" pitchFamily="34" charset="0"/>
              </a:rPr>
              <a:t>Source A/Source B</a:t>
            </a:r>
          </a:p>
          <a:p>
            <a:r>
              <a:rPr lang="en-GB" sz="3600" dirty="0" smtClean="0">
                <a:latin typeface="Arial" panose="020B0604020202020204" pitchFamily="34" charset="0"/>
                <a:cs typeface="Arial" panose="020B0604020202020204" pitchFamily="34" charset="0"/>
              </a:rPr>
              <a:t>The sources will have been chosen because they share a common theme. There will, however, be </a:t>
            </a:r>
            <a:r>
              <a:rPr lang="en-GB" sz="3600" b="1" dirty="0" smtClean="0">
                <a:latin typeface="Arial" panose="020B0604020202020204" pitchFamily="34" charset="0"/>
                <a:cs typeface="Arial" panose="020B0604020202020204" pitchFamily="34" charset="0"/>
              </a:rPr>
              <a:t>differences</a:t>
            </a:r>
            <a:r>
              <a:rPr lang="en-GB" sz="3600" dirty="0" smtClean="0">
                <a:latin typeface="Arial" panose="020B0604020202020204" pitchFamily="34" charset="0"/>
                <a:cs typeface="Arial" panose="020B0604020202020204" pitchFamily="34" charset="0"/>
              </a:rPr>
              <a:t> which you will be expected to find.</a:t>
            </a:r>
            <a:endParaRPr lang="en-GB" sz="3200" dirty="0">
              <a:latin typeface="Arial" panose="020B0604020202020204" pitchFamily="34" charset="0"/>
              <a:cs typeface="Arial" panose="020B0604020202020204" pitchFamily="34" charset="0"/>
            </a:endParaRPr>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Tree>
    <p:extLst>
      <p:ext uri="{BB962C8B-B14F-4D97-AF65-F5344CB8AC3E}">
        <p14:creationId xmlns:p14="http://schemas.microsoft.com/office/powerpoint/2010/main" val="331156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erspectives.columbusstate.edu/images/img_perspectives010314.jpg"/>
          <p:cNvPicPr>
            <a:picLocks noChangeAspect="1" noChangeArrowheads="1"/>
          </p:cNvPicPr>
          <p:nvPr/>
        </p:nvPicPr>
        <p:blipFill rotWithShape="1">
          <a:blip r:embed="rId2">
            <a:extLst>
              <a:ext uri="{28A0092B-C50C-407E-A947-70E740481C1C}">
                <a14:useLocalDpi xmlns:a14="http://schemas.microsoft.com/office/drawing/2010/main" val="0"/>
              </a:ext>
            </a:extLst>
          </a:blip>
          <a:srcRect l="16050" r="21693"/>
          <a:stretch/>
        </p:blipFill>
        <p:spPr bwMode="auto">
          <a:xfrm>
            <a:off x="80791" y="3991555"/>
            <a:ext cx="8922906" cy="28664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9323" y="610783"/>
            <a:ext cx="8154296" cy="2585323"/>
          </a:xfrm>
          <a:prstGeom prst="rect">
            <a:avLst/>
          </a:prstGeom>
          <a:noFill/>
        </p:spPr>
        <p:txBody>
          <a:bodyPr wrap="square" rtlCol="0">
            <a:spAutoFit/>
          </a:bodyPr>
          <a:lstStyle/>
          <a:p>
            <a:r>
              <a:rPr lang="en-GB" sz="5400" b="1" dirty="0" smtClean="0">
                <a:latin typeface="Arial" panose="020B0604020202020204" pitchFamily="34" charset="0"/>
                <a:cs typeface="Arial" panose="020B0604020202020204" pitchFamily="34" charset="0"/>
              </a:rPr>
              <a:t>Differences: </a:t>
            </a:r>
          </a:p>
          <a:p>
            <a:r>
              <a:rPr lang="en-GB" sz="3600" dirty="0" smtClean="0">
                <a:latin typeface="Arial" panose="020B0604020202020204" pitchFamily="34" charset="0"/>
                <a:cs typeface="Arial" panose="020B0604020202020204" pitchFamily="34" charset="0"/>
              </a:rPr>
              <a:t>One big difference will be the time the texts were written. C19th writing style is quite different to a modern style.</a:t>
            </a:r>
            <a:endParaRPr lang="en-GB" sz="3200" dirty="0">
              <a:latin typeface="Arial" panose="020B0604020202020204" pitchFamily="34" charset="0"/>
              <a:cs typeface="Arial" panose="020B0604020202020204" pitchFamily="34" charset="0"/>
            </a:endParaRPr>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Tree>
    <p:extLst>
      <p:ext uri="{BB962C8B-B14F-4D97-AF65-F5344CB8AC3E}">
        <p14:creationId xmlns:p14="http://schemas.microsoft.com/office/powerpoint/2010/main" val="290640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0"/>
            <a:ext cx="4040188" cy="639762"/>
          </a:xfrm>
          <a:solidFill>
            <a:schemeClr val="tx2">
              <a:lumMod val="20000"/>
              <a:lumOff val="80000"/>
            </a:schemeClr>
          </a:solidFill>
        </p:spPr>
        <p:txBody>
          <a:bodyPr/>
          <a:lstStyle/>
          <a:p>
            <a:r>
              <a:rPr lang="en-GB" dirty="0" smtClean="0"/>
              <a:t>19</a:t>
            </a:r>
            <a:r>
              <a:rPr lang="en-GB" baseline="30000" dirty="0" smtClean="0"/>
              <a:t>th</a:t>
            </a:r>
            <a:r>
              <a:rPr lang="en-GB" dirty="0" smtClean="0"/>
              <a:t>-century writing</a:t>
            </a:r>
            <a:endParaRPr lang="en-GB" dirty="0"/>
          </a:p>
        </p:txBody>
      </p:sp>
      <p:sp>
        <p:nvSpPr>
          <p:cNvPr id="4" name="Content Placeholder 3"/>
          <p:cNvSpPr>
            <a:spLocks noGrp="1"/>
          </p:cNvSpPr>
          <p:nvPr>
            <p:ph sz="half" idx="2"/>
          </p:nvPr>
        </p:nvSpPr>
        <p:spPr>
          <a:xfrm>
            <a:off x="107504" y="692696"/>
            <a:ext cx="4536504" cy="5976664"/>
          </a:xfrm>
          <a:ln>
            <a:solidFill>
              <a:schemeClr val="tx2">
                <a:lumMod val="75000"/>
              </a:schemeClr>
            </a:solidFill>
          </a:ln>
        </p:spPr>
        <p:txBody>
          <a:bodyPr>
            <a:normAutofit fontScale="40000" lnSpcReduction="20000"/>
          </a:bodyPr>
          <a:lstStyle/>
          <a:p>
            <a:pPr>
              <a:buNone/>
            </a:pPr>
            <a:r>
              <a:rPr lang="en-GB" sz="2900" b="1" dirty="0" smtClean="0"/>
              <a:t>	</a:t>
            </a:r>
            <a:r>
              <a:rPr lang="en-GB" sz="4000" b="1" dirty="0" smtClean="0"/>
              <a:t>Workhouse Wards</a:t>
            </a:r>
            <a:endParaRPr lang="en-GB" sz="4000" dirty="0" smtClean="0"/>
          </a:p>
          <a:p>
            <a:pPr>
              <a:buNone/>
            </a:pPr>
            <a:r>
              <a:rPr lang="en-GB" sz="4000" dirty="0" smtClean="0"/>
              <a:t>	The wards were in a building most monstrously behind the time – a mere series of garrets or lofts, with every inconvenient and objectionable circumstance in their construction, and only accessible by steep and narrow staircases, infamously ill-adapted for the passage up-stairs of the sick or down-stairs of the dead.</a:t>
            </a:r>
          </a:p>
          <a:p>
            <a:pPr>
              <a:buNone/>
            </a:pPr>
            <a:r>
              <a:rPr lang="en-GB" sz="4000" dirty="0" smtClean="0"/>
              <a:t>	A-bed in these miserable rooms, here on bedsteads, there (for a change, as I understood it) on the floor, were women in every stage of distress and disease. None but those who have attentively observed such scenes, can conceive the extraordinary variety of expression still latent under the general monotony and uniformity of colour, attitude, and condition. The form a little coiled up and turned away, as though it had turned its back on this world for ever; the uninterested face at once lead-coloured and yellow, looking passively upward from the pillow; the haggard mouth a little dropped, the hand outside the coverlet, so dull and indifferent, so light, and yet so heavy; these were on every pallet; but when I stopped beside a bed, and said ever so slight a word to the figure lying there, the ghost of the old character came into the face, and made the foul ward as various as the fair world. </a:t>
            </a:r>
            <a:r>
              <a:rPr lang="en-GB" sz="4000" i="1" dirty="0" smtClean="0"/>
              <a:t>	</a:t>
            </a:r>
            <a:endParaRPr lang="en-GB" sz="4000" dirty="0"/>
          </a:p>
        </p:txBody>
      </p:sp>
      <p:sp>
        <p:nvSpPr>
          <p:cNvPr id="5" name="Text Placeholder 4"/>
          <p:cNvSpPr>
            <a:spLocks noGrp="1"/>
          </p:cNvSpPr>
          <p:nvPr>
            <p:ph type="body" sz="quarter" idx="3"/>
          </p:nvPr>
        </p:nvSpPr>
        <p:spPr>
          <a:xfrm>
            <a:off x="4932040" y="0"/>
            <a:ext cx="4041775" cy="639762"/>
          </a:xfrm>
          <a:solidFill>
            <a:schemeClr val="accent4">
              <a:lumMod val="20000"/>
              <a:lumOff val="80000"/>
            </a:schemeClr>
          </a:solidFill>
        </p:spPr>
        <p:txBody>
          <a:bodyPr/>
          <a:lstStyle/>
          <a:p>
            <a:r>
              <a:rPr lang="en-GB" dirty="0" smtClean="0"/>
              <a:t>21</a:t>
            </a:r>
            <a:r>
              <a:rPr lang="en-GB" baseline="30000" dirty="0" smtClean="0"/>
              <a:t>st</a:t>
            </a:r>
            <a:r>
              <a:rPr lang="en-GB" dirty="0" smtClean="0"/>
              <a:t>-century writing</a:t>
            </a:r>
            <a:endParaRPr lang="en-GB" dirty="0"/>
          </a:p>
        </p:txBody>
      </p:sp>
      <p:sp>
        <p:nvSpPr>
          <p:cNvPr id="6" name="Content Placeholder 5"/>
          <p:cNvSpPr>
            <a:spLocks noGrp="1"/>
          </p:cNvSpPr>
          <p:nvPr>
            <p:ph sz="quarter" idx="4"/>
          </p:nvPr>
        </p:nvSpPr>
        <p:spPr>
          <a:xfrm>
            <a:off x="4716016" y="692696"/>
            <a:ext cx="4319463" cy="5976664"/>
          </a:xfrm>
          <a:ln>
            <a:solidFill>
              <a:schemeClr val="accent4">
                <a:lumMod val="75000"/>
              </a:schemeClr>
            </a:solidFill>
          </a:ln>
        </p:spPr>
        <p:txBody>
          <a:bodyPr>
            <a:normAutofit fontScale="62500" lnSpcReduction="20000"/>
          </a:bodyPr>
          <a:lstStyle/>
          <a:p>
            <a:pPr>
              <a:buNone/>
            </a:pPr>
            <a:r>
              <a:rPr lang="en-GB" b="1" dirty="0" smtClean="0"/>
              <a:t>	At a Manhattan Soup Kitchen</a:t>
            </a:r>
            <a:endParaRPr lang="en-GB" dirty="0" smtClean="0"/>
          </a:p>
          <a:p>
            <a:pPr>
              <a:buNone/>
            </a:pPr>
            <a:r>
              <a:rPr lang="en-GB" dirty="0" smtClean="0"/>
              <a:t>	The line of men — they are almost all men — backs up around the corner on West 28th Street in Manhattan, turns and follows the iron fence line along Ninth Avenue and through the gates of the Church of the Holy Apostles. A worker at the door hands each a ticket, and from that point on, they are referred to as guests.</a:t>
            </a:r>
          </a:p>
          <a:p>
            <a:pPr>
              <a:buNone/>
            </a:pPr>
            <a:r>
              <a:rPr lang="en-GB" dirty="0" smtClean="0"/>
              <a:t>	They file through a narrow hall and enter the Episcopal church’s sanctuary, an arching vault shot through with colour from the stained-glass windows. The men accept trays, and empty plates quickly fill with roasted chicken, mashed potatoes, half-cobs of sweet corn, milk and chocolate pudding.</a:t>
            </a:r>
          </a:p>
          <a:p>
            <a:pPr>
              <a:buNone/>
            </a:pPr>
            <a:r>
              <a:rPr lang="en-GB" dirty="0" smtClean="0"/>
              <a:t>	The church’s soup kitchen program fills quickly, bringing a din of chitchat and the scraping of chairs on floor tiles and the thud of trays being knocked against the inside of a trash can.</a:t>
            </a:r>
          </a:p>
          <a:p>
            <a:pPr algn="r">
              <a:buNone/>
            </a:pPr>
            <a:r>
              <a:rPr lang="en-GB" i="1" dirty="0" smtClean="0"/>
              <a:t>	</a:t>
            </a:r>
            <a:endParaRPr lang="en-GB" dirty="0" smtClean="0"/>
          </a:p>
        </p:txBody>
      </p:sp>
      <p:sp>
        <p:nvSpPr>
          <p:cNvPr id="7" name="Rounded Rectangle 6"/>
          <p:cNvSpPr/>
          <p:nvPr/>
        </p:nvSpPr>
        <p:spPr>
          <a:xfrm>
            <a:off x="4572000" y="5661248"/>
            <a:ext cx="4176464"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GB" dirty="0" smtClean="0"/>
              <a:t>COMPARE THE LEXIS (VOCABULARY)</a:t>
            </a:r>
          </a:p>
          <a:p>
            <a:pPr marL="342900" indent="-342900" algn="ctr"/>
            <a:r>
              <a:rPr lang="en-GB" dirty="0" smtClean="0"/>
              <a:t>Try listing words you are unfamiliar with!</a:t>
            </a:r>
            <a:endParaRPr lang="en-GB" dirty="0"/>
          </a:p>
        </p:txBody>
      </p:sp>
      <p:sp>
        <p:nvSpPr>
          <p:cNvPr id="8" name="Rounded Rectangle 7"/>
          <p:cNvSpPr/>
          <p:nvPr/>
        </p:nvSpPr>
        <p:spPr>
          <a:xfrm>
            <a:off x="4716016" y="5805264"/>
            <a:ext cx="4176464" cy="86409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 COMPARE THE PUNCTUATION.</a:t>
            </a:r>
          </a:p>
          <a:p>
            <a:pPr algn="ctr"/>
            <a:r>
              <a:rPr lang="en-GB" dirty="0" smtClean="0"/>
              <a:t>Find out what punctuation marks are used most!</a:t>
            </a:r>
            <a:endParaRPr lang="en-GB" dirty="0"/>
          </a:p>
        </p:txBody>
      </p:sp>
      <p:sp>
        <p:nvSpPr>
          <p:cNvPr id="9" name="Rounded Rectangle 8"/>
          <p:cNvSpPr/>
          <p:nvPr/>
        </p:nvSpPr>
        <p:spPr>
          <a:xfrm>
            <a:off x="4967536" y="5877272"/>
            <a:ext cx="4176464" cy="86409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r>
              <a:rPr lang="en-GB" dirty="0" smtClean="0"/>
              <a:t>3. COMPARE THE SENTENCE STRUCTURE</a:t>
            </a:r>
          </a:p>
          <a:p>
            <a:pPr marL="342900" indent="-342900" algn="ctr"/>
            <a:r>
              <a:rPr lang="en-GB" dirty="0" smtClean="0"/>
              <a:t>Choose sentences, count words! How many clauses are there?</a:t>
            </a:r>
            <a:endParaRPr lang="en-GB" dirty="0"/>
          </a:p>
        </p:txBody>
      </p:sp>
    </p:spTree>
    <p:extLst>
      <p:ext uri="{BB962C8B-B14F-4D97-AF65-F5344CB8AC3E}">
        <p14:creationId xmlns:p14="http://schemas.microsoft.com/office/powerpoint/2010/main" val="16074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69160"/>
          </a:xfrm>
          <a:ln w="28575">
            <a:solidFill>
              <a:schemeClr val="accent4">
                <a:lumMod val="50000"/>
              </a:schemeClr>
            </a:solidFill>
          </a:ln>
        </p:spPr>
        <p:txBody>
          <a:bodyPr>
            <a:normAutofit/>
          </a:bodyPr>
          <a:lstStyle/>
          <a:p>
            <a:r>
              <a:rPr lang="en-GB" dirty="0" smtClean="0"/>
              <a:t>Lexis (vocabulary)</a:t>
            </a:r>
          </a:p>
          <a:p>
            <a:endParaRPr lang="en-GB" dirty="0" smtClean="0"/>
          </a:p>
          <a:p>
            <a:endParaRPr lang="en-GB" dirty="0" smtClean="0"/>
          </a:p>
          <a:p>
            <a:r>
              <a:rPr lang="en-GB" dirty="0" smtClean="0"/>
              <a:t>Punctuation </a:t>
            </a:r>
          </a:p>
          <a:p>
            <a:endParaRPr lang="en-GB" dirty="0" smtClean="0"/>
          </a:p>
          <a:p>
            <a:endParaRPr lang="en-GB" dirty="0" smtClean="0"/>
          </a:p>
          <a:p>
            <a:r>
              <a:rPr lang="en-GB" dirty="0" smtClean="0"/>
              <a:t>Sentence structure</a:t>
            </a:r>
          </a:p>
          <a:p>
            <a:endParaRPr lang="en-GB" dirty="0" smtClean="0"/>
          </a:p>
          <a:p>
            <a:endParaRPr lang="en-GB" dirty="0"/>
          </a:p>
        </p:txBody>
      </p:sp>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sp>
        <p:nvSpPr>
          <p:cNvPr id="6" name="TextBox 5"/>
          <p:cNvSpPr txBox="1"/>
          <p:nvPr/>
        </p:nvSpPr>
        <p:spPr>
          <a:xfrm>
            <a:off x="64545" y="569267"/>
            <a:ext cx="9052560" cy="830997"/>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What are the differences between c19th and modern writing? Summarise your findings using the headings below.</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2937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Q2: select and synthesize evidence from different texts</a:t>
            </a:r>
            <a:endParaRPr lang="en-GB" dirty="0"/>
          </a:p>
        </p:txBody>
      </p:sp>
      <p:pic>
        <p:nvPicPr>
          <p:cNvPr id="1026" name="Picture 2" descr="https://www.smarterwebcompany.co.uk/peterberthoud-co-uk/_img/Viaduc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70" y="369332"/>
            <a:ext cx="5273797" cy="68186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41127" y="1049572"/>
            <a:ext cx="3776870" cy="3046988"/>
          </a:xfrm>
          <a:prstGeom prst="rect">
            <a:avLst/>
          </a:prstGeom>
          <a:noFill/>
        </p:spPr>
        <p:txBody>
          <a:bodyPr wrap="square" rtlCol="0">
            <a:spAutoFit/>
          </a:bodyPr>
          <a:lstStyle/>
          <a:p>
            <a:r>
              <a:rPr lang="en-GB" sz="3200" dirty="0" smtClean="0">
                <a:latin typeface="Arial" panose="020B0604020202020204" pitchFamily="34" charset="0"/>
                <a:cs typeface="Arial" panose="020B0604020202020204" pitchFamily="34" charset="0"/>
              </a:rPr>
              <a:t>Read the extract from a c19th article by an anonymous prisoner, describing his first day in Newgate Gaol.</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13771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7124</TotalTime>
  <Words>2544</Words>
  <Application>Microsoft Office PowerPoint</Application>
  <PresentationFormat>On-screen Show (4:3)</PresentationFormat>
  <Paragraphs>257</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Learning Objective   To understand Q2: select and synthesize evidence from different texts</vt:lpstr>
      <vt:lpstr>Paper 2, Question 2 (AO1) 8 marks Looks something like this: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To understand Q2: select and synthesize evidence from different texts</dc:title>
  <dc:creator>Victoria Archer</dc:creator>
  <cp:lastModifiedBy>User</cp:lastModifiedBy>
  <cp:revision>14</cp:revision>
  <dcterms:created xsi:type="dcterms:W3CDTF">2016-08-17T11:23:40Z</dcterms:created>
  <dcterms:modified xsi:type="dcterms:W3CDTF">2016-10-19T09:43:52Z</dcterms:modified>
</cp:coreProperties>
</file>