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5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D91A-A104-4818-8AA9-BC46FE97ABAD}" type="datetimeFigureOut">
              <a:rPr lang="en-GB" smtClean="0"/>
              <a:t>23/08/2014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4B839-C27E-4F0E-87E4-E7D6425F01F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3600450"/>
          </a:xfrm>
        </p:spPr>
        <p:txBody>
          <a:bodyPr>
            <a:normAutofit/>
          </a:bodyPr>
          <a:lstStyle/>
          <a:p>
            <a:r>
              <a:rPr lang="en-GB" sz="4800" b="1" u="sng" dirty="0">
                <a:solidFill>
                  <a:schemeClr val="bg1"/>
                </a:solidFill>
                <a:latin typeface="Comic Sans MS" pitchFamily="66" charset="0"/>
              </a:rPr>
              <a:t>Learning </a:t>
            </a:r>
            <a:r>
              <a:rPr lang="en-GB" sz="4800" b="1" u="sng" dirty="0" smtClean="0">
                <a:solidFill>
                  <a:schemeClr val="bg1"/>
                </a:solidFill>
                <a:latin typeface="Comic Sans MS" pitchFamily="66" charset="0"/>
              </a:rPr>
              <a:t>Objective</a:t>
            </a:r>
            <a: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b="1" u="sng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To revisit the events of the novel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494116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Put the events of the novel in the right order, by cutting up and re-arranging the events you have been given. 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Learning Objective   To revisit the events of the novel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   To revisit the events of the novel</dc:title>
  <dc:creator>Vicki</dc:creator>
  <cp:lastModifiedBy>Vicki</cp:lastModifiedBy>
  <cp:revision>1</cp:revision>
  <dcterms:created xsi:type="dcterms:W3CDTF">2014-08-23T10:58:18Z</dcterms:created>
  <dcterms:modified xsi:type="dcterms:W3CDTF">2014-08-23T10:58:27Z</dcterms:modified>
</cp:coreProperties>
</file>