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>
        <p:scale>
          <a:sx n="60" d="100"/>
          <a:sy n="60" d="100"/>
        </p:scale>
        <p:origin x="1569" y="6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049D-7028-4B2A-A2FB-231E005A2D14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40941-6BA3-495B-8EE4-0D6278346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063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049D-7028-4B2A-A2FB-231E005A2D14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40941-6BA3-495B-8EE4-0D6278346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72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049D-7028-4B2A-A2FB-231E005A2D14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40941-6BA3-495B-8EE4-0D6278346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404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049D-7028-4B2A-A2FB-231E005A2D14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40941-6BA3-495B-8EE4-0D6278346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29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049D-7028-4B2A-A2FB-231E005A2D14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40941-6BA3-495B-8EE4-0D6278346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938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049D-7028-4B2A-A2FB-231E005A2D14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40941-6BA3-495B-8EE4-0D6278346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00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049D-7028-4B2A-A2FB-231E005A2D14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40941-6BA3-495B-8EE4-0D6278346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673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049D-7028-4B2A-A2FB-231E005A2D14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40941-6BA3-495B-8EE4-0D6278346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13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049D-7028-4B2A-A2FB-231E005A2D14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40941-6BA3-495B-8EE4-0D6278346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02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049D-7028-4B2A-A2FB-231E005A2D14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40941-6BA3-495B-8EE4-0D6278346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20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049D-7028-4B2A-A2FB-231E005A2D14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40941-6BA3-495B-8EE4-0D6278346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948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C049D-7028-4B2A-A2FB-231E005A2D14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40941-6BA3-495B-8EE4-0D6278346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40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 l="2688" t="2816" r="3443" b="3242"/>
          <a:stretch>
            <a:fillRect/>
          </a:stretch>
        </p:blipFill>
        <p:spPr bwMode="auto">
          <a:xfrm>
            <a:off x="7078" y="0"/>
            <a:ext cx="913692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1083" y="201670"/>
            <a:ext cx="8208912" cy="4464496"/>
          </a:xfrm>
        </p:spPr>
        <p:txBody>
          <a:bodyPr>
            <a:noAutofit/>
          </a:bodyPr>
          <a:lstStyle/>
          <a:p>
            <a:r>
              <a:rPr lang="en-GB" sz="5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sz="5400" b="1" dirty="0" smtClean="0">
                <a:solidFill>
                  <a:schemeClr val="bg1"/>
                </a:solidFill>
                <a:latin typeface="Comic Sans MS" pitchFamily="66" charset="0"/>
              </a:rPr>
              <a:t>Learning Objective</a:t>
            </a:r>
            <a:r>
              <a:rPr lang="en-GB" sz="3200" b="1" dirty="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GB" sz="3200" b="1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sz="4000" b="1" dirty="0" smtClean="0">
                <a:solidFill>
                  <a:schemeClr val="bg1"/>
                </a:solidFill>
                <a:latin typeface="Comic Sans MS" pitchFamily="66" charset="0"/>
              </a:rPr>
              <a:t>Macbeth </a:t>
            </a:r>
            <a:br>
              <a:rPr lang="en-GB" sz="4000" b="1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Comic Sans MS" pitchFamily="66" charset="0"/>
              </a:rPr>
              <a:t>What do we know? </a:t>
            </a:r>
            <a:r>
              <a:rPr lang="en-GB" sz="3600" dirty="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GB" sz="3600" dirty="0" smtClean="0">
                <a:solidFill>
                  <a:schemeClr val="bg1"/>
                </a:solidFill>
                <a:latin typeface="Comic Sans MS" pitchFamily="66" charset="0"/>
              </a:rPr>
            </a:br>
            <a:endParaRPr lang="en-GB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84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Learning Objective: </a:t>
            </a:r>
            <a:r>
              <a:rPr lang="en-GB" dirty="0" smtClean="0"/>
              <a:t>Macbeth – What do we know? 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6000" t="26351" r="25473" b="13579"/>
          <a:stretch/>
        </p:blipFill>
        <p:spPr>
          <a:xfrm>
            <a:off x="393031" y="677317"/>
            <a:ext cx="8357937" cy="5819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003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Learning Objective: </a:t>
            </a:r>
            <a:r>
              <a:rPr lang="en-GB" dirty="0" smtClean="0"/>
              <a:t>Macbeth – What do we know? 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18" y="707668"/>
            <a:ext cx="4316882" cy="58184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38977" y="1137037"/>
            <a:ext cx="4063116" cy="5078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Homework: </a:t>
            </a:r>
            <a:r>
              <a:rPr lang="en-GB" sz="3600" dirty="0" smtClean="0">
                <a:solidFill>
                  <a:srgbClr val="FF0000"/>
                </a:solidFill>
              </a:rPr>
              <a:t>complete the questions and make sure you complete each question in full sentences. </a:t>
            </a:r>
          </a:p>
          <a:p>
            <a:endParaRPr lang="en-GB" sz="3600" dirty="0">
              <a:solidFill>
                <a:srgbClr val="FF0000"/>
              </a:solidFill>
            </a:endParaRPr>
          </a:p>
          <a:p>
            <a:r>
              <a:rPr lang="en-GB" sz="3600" dirty="0" smtClean="0">
                <a:solidFill>
                  <a:srgbClr val="FF0000"/>
                </a:solidFill>
              </a:rPr>
              <a:t>There will be a quiz next lesson!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875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47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 Learning Objective   Macbeth  What do we know?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Learning Objective   Macbeth  What do we know?  </dc:title>
  <dc:creator>Victoria Archer</dc:creator>
  <cp:lastModifiedBy>Victoria Archer</cp:lastModifiedBy>
  <cp:revision>2</cp:revision>
  <dcterms:created xsi:type="dcterms:W3CDTF">2016-12-22T13:29:57Z</dcterms:created>
  <dcterms:modified xsi:type="dcterms:W3CDTF">2016-12-22T13:39:43Z</dcterms:modified>
</cp:coreProperties>
</file>