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3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78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59B-B777-4E66-9269-29012A7B37E4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01C-F73D-4EE7-A288-8339B249C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90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59B-B777-4E66-9269-29012A7B37E4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01C-F73D-4EE7-A288-8339B249C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17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59B-B777-4E66-9269-29012A7B37E4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01C-F73D-4EE7-A288-8339B249C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67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59B-B777-4E66-9269-29012A7B37E4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01C-F73D-4EE7-A288-8339B249C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36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59B-B777-4E66-9269-29012A7B37E4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01C-F73D-4EE7-A288-8339B249C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093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59B-B777-4E66-9269-29012A7B37E4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01C-F73D-4EE7-A288-8339B249C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59B-B777-4E66-9269-29012A7B37E4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01C-F73D-4EE7-A288-8339B249C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102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59B-B777-4E66-9269-29012A7B37E4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01C-F73D-4EE7-A288-8339B249C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403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59B-B777-4E66-9269-29012A7B37E4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01C-F73D-4EE7-A288-8339B249C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7864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59B-B777-4E66-9269-29012A7B37E4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01C-F73D-4EE7-A288-8339B249C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830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3259B-B777-4E66-9269-29012A7B37E4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1C01C-F73D-4EE7-A288-8339B249C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94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83259B-B777-4E66-9269-29012A7B37E4}" type="datetimeFigureOut">
              <a:rPr lang="en-GB" smtClean="0"/>
              <a:t>16/04/2017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1C01C-F73D-4EE7-A288-8339B249C8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86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kathrynfurlong\Downloads\Adobe Spark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0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C:\Users\kathrynfurlong\Downloads\Adobe Spark (1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6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C:\Users\kathrynfurlong\Downloads\Adobe Spark (15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4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C:\Users\kathrynfurlong\Downloads\Adobe Spark (1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kathrynfurlong\Downloads\Adobe Spark (1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2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33334" r="39625" b="11333"/>
          <a:stretch/>
        </p:blipFill>
        <p:spPr bwMode="auto">
          <a:xfrm>
            <a:off x="1920" y="1136"/>
            <a:ext cx="9142080" cy="68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347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 descr="C:\Users\kathrynfurlong\Downloads\Adobe Spark (20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26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266" name="Picture 2" descr="C:\Users\kathrynfurlong\Downloads\Adobe Spark (2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9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2999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Furlong</dc:creator>
  <cp:lastModifiedBy>Victoria Archer</cp:lastModifiedBy>
  <cp:revision>21</cp:revision>
  <dcterms:created xsi:type="dcterms:W3CDTF">2017-04-10T19:22:43Z</dcterms:created>
  <dcterms:modified xsi:type="dcterms:W3CDTF">2017-04-16T18:34:08Z</dcterms:modified>
</cp:coreProperties>
</file>