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6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284890-85D2-4D7B-8EF5-15A9C1DB8F42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292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3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5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3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85195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697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831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2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1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A16AA21-1863-4931-97CB-99D0A168701B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73066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772C379-9A7C-4C87-A116-CBE9F58B04C5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3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339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 /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gif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Thematic Links in ‘AIC’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 Inspector Calls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145" y="4671234"/>
            <a:ext cx="2234545" cy="1679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85" y="241429"/>
            <a:ext cx="2817466" cy="1172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523" y="4505581"/>
            <a:ext cx="2070030" cy="16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36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762" y="382384"/>
            <a:ext cx="4831237" cy="5990135"/>
          </a:xfrm>
        </p:spPr>
        <p:txBody>
          <a:bodyPr>
            <a:normAutofit/>
          </a:bodyPr>
          <a:lstStyle/>
          <a:p>
            <a:r>
              <a:rPr lang="en-GB" dirty="0"/>
              <a:t>Link the image of the titanic to a theme in ‘An Inspector Calls’.</a:t>
            </a:r>
            <a:br>
              <a:rPr lang="en-GB" dirty="0"/>
            </a:br>
            <a:br>
              <a:rPr lang="en-GB" dirty="0"/>
            </a:br>
            <a:r>
              <a:rPr lang="en-GB" sz="3200" dirty="0"/>
              <a:t>Think… Who or what does it represent?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326" y="1602626"/>
            <a:ext cx="4036211" cy="325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87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506" y="382385"/>
            <a:ext cx="4991493" cy="6027842"/>
          </a:xfrm>
        </p:spPr>
        <p:txBody>
          <a:bodyPr/>
          <a:lstStyle/>
          <a:p>
            <a:r>
              <a:rPr lang="en-GB" dirty="0"/>
              <a:t>What is the connection  here?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23" y="1317001"/>
            <a:ext cx="4853007" cy="315130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678" y="4920792"/>
            <a:ext cx="10178322" cy="958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335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0164" y="1504175"/>
            <a:ext cx="4227922" cy="3548592"/>
          </a:xfrm>
        </p:spPr>
        <p:txBody>
          <a:bodyPr>
            <a:normAutofit fontScale="90000"/>
          </a:bodyPr>
          <a:lstStyle/>
          <a:p>
            <a:r>
              <a:rPr lang="en-GB" dirty="0"/>
              <a:t>Link this image to a theme and/or character.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961" y="1781666"/>
            <a:ext cx="5518163" cy="3110911"/>
          </a:xfrm>
        </p:spPr>
      </p:pic>
    </p:spTree>
    <p:extLst>
      <p:ext uri="{BB962C8B-B14F-4D97-AF65-F5344CB8AC3E}">
        <p14:creationId xmlns:p14="http://schemas.microsoft.com/office/powerpoint/2010/main" val="4203762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8516" y="1824686"/>
            <a:ext cx="3417216" cy="4199042"/>
          </a:xfrm>
        </p:spPr>
        <p:txBody>
          <a:bodyPr>
            <a:normAutofit/>
          </a:bodyPr>
          <a:lstStyle/>
          <a:p>
            <a:r>
              <a:rPr lang="en-GB" dirty="0"/>
              <a:t>Final one – how about this?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347" y="1456440"/>
            <a:ext cx="4178235" cy="388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6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are thematic links so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6327473" cy="219173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You will be asked either to write an essay on:</a:t>
            </a:r>
          </a:p>
          <a:p>
            <a:r>
              <a:rPr lang="en-GB" dirty="0"/>
              <a:t>A character.</a:t>
            </a:r>
          </a:p>
          <a:p>
            <a:r>
              <a:rPr lang="en-GB" dirty="0"/>
              <a:t>A theme OR</a:t>
            </a:r>
          </a:p>
          <a:p>
            <a:r>
              <a:rPr lang="en-GB" dirty="0"/>
              <a:t>How a theme is presented through a character.</a:t>
            </a:r>
          </a:p>
          <a:p>
            <a:pPr marL="0" indent="0">
              <a:buNone/>
            </a:pPr>
            <a:r>
              <a:rPr lang="en-GB" dirty="0"/>
              <a:t>		That’s a lot to prepare for!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612" y="4110086"/>
            <a:ext cx="3477117" cy="208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6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226" y="634212"/>
            <a:ext cx="10178322" cy="1492132"/>
          </a:xfrm>
        </p:spPr>
        <p:txBody>
          <a:bodyPr/>
          <a:lstStyle/>
          <a:p>
            <a:r>
              <a:rPr lang="en-GB" dirty="0"/>
              <a:t>Themes to explore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5922120" cy="359359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Britain and change 1910 onwards </a:t>
            </a:r>
            <a:r>
              <a:rPr lang="en-GB"/>
              <a:t>- </a:t>
            </a:r>
            <a:endParaRPr lang="en-GB" dirty="0"/>
          </a:p>
          <a:p>
            <a:r>
              <a:rPr lang="en-GB" dirty="0"/>
              <a:t>Social Class </a:t>
            </a:r>
            <a:r>
              <a:rPr lang="en-GB"/>
              <a:t>– </a:t>
            </a:r>
            <a:endParaRPr lang="en-GB" dirty="0"/>
          </a:p>
          <a:p>
            <a:r>
              <a:rPr lang="en-GB" dirty="0"/>
              <a:t>Men and women, sexual inequality and </a:t>
            </a:r>
            <a:r>
              <a:rPr lang="en-GB"/>
              <a:t>change –</a:t>
            </a:r>
            <a:endParaRPr lang="en-GB" dirty="0"/>
          </a:p>
          <a:p>
            <a:r>
              <a:rPr lang="en-GB" dirty="0"/>
              <a:t>Responsibility </a:t>
            </a:r>
            <a:r>
              <a:rPr lang="en-GB"/>
              <a:t>– </a:t>
            </a:r>
            <a:endParaRPr lang="en-GB" dirty="0"/>
          </a:p>
          <a:p>
            <a:r>
              <a:rPr lang="en-GB" dirty="0"/>
              <a:t>Judgment </a:t>
            </a:r>
            <a:r>
              <a:rPr lang="en-GB"/>
              <a:t>– </a:t>
            </a:r>
            <a:endParaRPr lang="en-GB" dirty="0"/>
          </a:p>
          <a:p>
            <a:r>
              <a:rPr lang="en-GB" dirty="0"/>
              <a:t>Young and old </a:t>
            </a:r>
            <a:r>
              <a:rPr lang="en-GB"/>
              <a:t>-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654566" y="2126344"/>
            <a:ext cx="3685880" cy="3416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As a group you will research this theme, look through the play and collect a set of around 5 key quotations.</a:t>
            </a:r>
          </a:p>
          <a:p>
            <a:endParaRPr lang="en-GB" dirty="0"/>
          </a:p>
          <a:p>
            <a:r>
              <a:rPr lang="en-GB" dirty="0"/>
              <a:t>AS A GROUP – you will present your findings and quotations to the rest of the class.</a:t>
            </a:r>
          </a:p>
          <a:p>
            <a:endParaRPr lang="en-GB" dirty="0"/>
          </a:p>
          <a:p>
            <a:r>
              <a:rPr lang="en-GB" dirty="0"/>
              <a:t>You will present your work on a poster that will be copied and put into people’s books. </a:t>
            </a:r>
          </a:p>
        </p:txBody>
      </p:sp>
    </p:spTree>
    <p:extLst>
      <p:ext uri="{BB962C8B-B14F-4D97-AF65-F5344CB8AC3E}">
        <p14:creationId xmlns:p14="http://schemas.microsoft.com/office/powerpoint/2010/main" val="1257840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248" y="382385"/>
            <a:ext cx="4378751" cy="4670382"/>
          </a:xfrm>
        </p:spPr>
        <p:txBody>
          <a:bodyPr>
            <a:normAutofit fontScale="90000"/>
          </a:bodyPr>
          <a:lstStyle/>
          <a:p>
            <a:r>
              <a:rPr lang="en-GB" dirty="0"/>
              <a:t>Exit…</a:t>
            </a:r>
            <a:br>
              <a:rPr lang="en-GB" dirty="0"/>
            </a:br>
            <a:br>
              <a:rPr lang="en-GB" dirty="0"/>
            </a:br>
            <a:r>
              <a:rPr lang="en-GB" dirty="0"/>
              <a:t>In your books write down one piece of new information from each group.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483" y="1422334"/>
            <a:ext cx="4199553" cy="3149665"/>
          </a:xfrm>
        </p:spPr>
      </p:pic>
    </p:spTree>
    <p:extLst>
      <p:ext uri="{BB962C8B-B14F-4D97-AF65-F5344CB8AC3E}">
        <p14:creationId xmlns:p14="http://schemas.microsoft.com/office/powerpoint/2010/main" val="207046502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27</TotalTime>
  <Words>177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Badge</vt:lpstr>
      <vt:lpstr>Thematic Links in ‘AIC’</vt:lpstr>
      <vt:lpstr>Link the image of the titanic to a theme in ‘An Inspector Calls’.  Think… Who or what does it represent?</vt:lpstr>
      <vt:lpstr>What is the connection  here?</vt:lpstr>
      <vt:lpstr>Link this image to a theme and/or character.</vt:lpstr>
      <vt:lpstr>Final one – how about this?</vt:lpstr>
      <vt:lpstr>Why are thematic links so important?</vt:lpstr>
      <vt:lpstr>Themes to explore</vt:lpstr>
      <vt:lpstr>Exit…  In your books write down one piece of new information from each group.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Thematic Links in ‘AIC’</dc:title>
  <dc:creator>sian Hodson-Evans</dc:creator>
  <cp:lastModifiedBy>sian Hodson-Evans</cp:lastModifiedBy>
  <cp:revision>6</cp:revision>
  <dcterms:created xsi:type="dcterms:W3CDTF">2017-05-02T18:06:21Z</dcterms:created>
  <dcterms:modified xsi:type="dcterms:W3CDTF">2017-05-02T19:08:48Z</dcterms:modified>
</cp:coreProperties>
</file>