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77" r:id="rId6"/>
    <p:sldId id="278" r:id="rId7"/>
    <p:sldId id="279" r:id="rId8"/>
    <p:sldId id="280" r:id="rId9"/>
    <p:sldId id="281" r:id="rId10"/>
    <p:sldId id="282" r:id="rId11"/>
    <p:sldId id="283" r:id="rId12"/>
    <p:sldId id="270" r:id="rId13"/>
    <p:sldId id="271" r:id="rId14"/>
    <p:sldId id="273" r:id="rId15"/>
    <p:sldId id="275" r:id="rId16"/>
    <p:sldId id="274" r:id="rId17"/>
    <p:sldId id="276" r:id="rId18"/>
    <p:sldId id="284" r:id="rId19"/>
    <p:sldId id="285" r:id="rId20"/>
    <p:sldId id="286" r:id="rId21"/>
    <p:sldId id="287" r:id="rId22"/>
    <p:sldId id="288" r:id="rId23"/>
    <p:sldId id="289"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0" d="100"/>
          <a:sy n="70" d="100"/>
        </p:scale>
        <p:origin x="-139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18.3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7764 2406,'0'0,"0"-25,25 25,-25 0,25 0,-25 0,25 0,-1 0,-24 0,25 0,0 0,0 0,24 0,-49 0,25 0,-25 0,25 0,0 0,-25 25,0-25,25 0,-25 25,49-25,-49 0,25 0,0 0,0 0,0 0,-25 0,24 0,1 0,-25 0,25 0,-25 0,25 0,-25 0,49 0,-49 0,50 0,-25 0,-25 0,25 0,-1 0,-24-25,25 25,-25 0,25 0,0 0,-25 0,25 0,-25 0,24 0,-24 0,25 0,0 0,-25 25,25-25,-25 0,0 0,0 0,25 0,-1 0,-24 0,25 0,-25 0,25 0,-25 0,25 0,0 0,-1 0,-24 0,25 0,0 0,-25 0,25 0,-25 0,25 0,-25 0,24 0,-24 0,25 0,0 0,0 0,24 0,-49 0,25 0,0 0,-25 0,25 0,-25-25,25 25,-25 0,49 0,-24-25,0 25,25-25,-26 25,1 0,-25 0,25 0,-25 0,25 0,0 0,-25 0,24-24,26 24,-25 0,0 0,-1 0,-24 0,25 0,0 0,25 0,-26 0,1 0,0 0,-25 0,25 0,0 0,-25 0,24 0,1 0,0 0,0 0,0 0,-1 0,1 0,0 0,-25 0,25 0,-25 0,25 0,-1 0,1 0,-25 0,50 0,-50 0,25 0,-25 0,24 0,-24 0,25 0,0 0,-25 0,25 0,-25 0,25-25,0 25,-1 0,1 0,0 0,-25 0,25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11.47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8930 10418,'0'0,"0"25,-25-25,25 0,-25 0,1 0,-1 0,25 0,-25 0,25 0,-25 0,0 0,25 0,-24 0,24 0,-25 0,25 0,-25 0,0 0,25 0,-25 0,25 0,-24 0,-1 0,25 0,-25 0,25 0,-25-25,25 25,-49 0,49 0,-25 0,25-25,-25 25,0 0,25 0,0 0,-25 0,25 0,0 0,0 25,0-25,-24 25,-1-25,25 0,0 25,-25-25,25 0,-25 0,0 0,1 0,24 0,-25 0,25 0,-25 0,0 0,25 0,-25 0,25 0,-25 0,1 0,24 0,-25 0,25 0,-25 0,25 0,-25 0,0 0,25 0,-24 0,24 0,0-25,-25 25,25-25,-50 0,50 25,-49 0,24 0,0 0,25-25,-25 25,25 0,-25 0,25 0,-24 0,-1 0,25 0,-25 0,0-24,0-1,1 25,-1 0,25 0,-25 0,25 0,-25 0,25 0,-25 0,1 0,24 0,-25 0,25 0,-25 0,0 0,25 0,-25 25,25-25,0 24,-24-24,24 0,0 25,-25-25,0 0,25 0,0 25,0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23.197"/>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2530 9376,'0'25,"0"-25,25 0,0 0,-25 0,25 0,-25 0,25 0,-25 0,24 0,1 0,-25 0,25 0,-25 0,25 0,0 0,-25 25,24-25,-24 0,25 0,-25 0,25 0,0 0,-25 0,25 0,-25 0,24 0,1 0,0 0,-25 0,25 0,0 0,-25 0,25 0,-25 0,24 0,-24 0,25 0,0 0,-25 0,25 0,0 0,-1 0,-24 0,25 0,-25 0,25 0,-25 0,25 0,-25-25,25 25,-25 0,24 0,-24 0,25 0,0 0,-25 0,25 0,0-25,-1 25,-24 0,25 0,-25 0,25 0,0 0,-25 0,25 0,24 0,-49-25,25 25,-25 0,25 0,0 0,-25 0,24 0,-24 0,25 0,-25 0,50 0,-50 0,49 0,-49 0,25 0,-25 0,25 0,-25 0,25 0,0 0,-25 0,24 0,-24 0,25 0,0 0,0 0,-25 0,25 0,0 0,-25 0,24 0,-24 0,25 0,-25 0,25 0,0 0,-25 25,25-25,-25 0,24 0,1 0,-25 0,25 0,-25 25,0-25,25 0,-75 0,1 0,24 0,-25 0,50 0,-25 0,-24 0,-1 0,25 0,-24 0,24 0,0 0,25 0,-25 0,25 0,-25 0,25 0,-49 25,-1-25,1 49,-1-24,-24 0,49-25,-25 25,1 0,-26-25,26 24,-1 1,0 0,26-25,-26 0,50 0,-25 25,0-25,1 25,-1-25,0 0,0 0,-25 0,26 0,-1 0,0 0,25 0,-25 0,0-25,25 25,0-25,0 25,-24 0,24-25,0 0,0 25,-25-24,25 24,-25-25,25 25,0-25,0 25,0-25,-25 25,25 0,0 0,-25 0,25-25,-24 25,-1 0,25 0,-25 0,25 0,-25-24,0 24,25 0,-24 0,24-25,-25 25,25 0,-50 0,50 0,-25 0,25 0,-24 0,-1 0,25-25,-25 25,25 0,-25 0,0 0,25 0,-24 0,-1-25,0 25,-25 0,50 0,-24 0,24 0,-25 0,25-25,0 1,-25 24,25 0,-25 0,25 0,-25 0,1 0,-1 0,25 0,-25 0,25 0,-25 0,0 0,25 0,-24 0,24 0,0 0,-25 0,25 0,-25 0,0 0,25 0,-25 0,25 24,0-24,-25 0,1 0,24 0,0 25,-25-25,25 0,0 25,0-25,-25 0,25 0,-25 0,25 50,0-50,0 0,0 0,25 24,-25-24,25 0,-25 0,25 0,-1 0,1 0,-25 0,25 0,0 0,-25 0,25 0,-25 25,25-25,-25 0,24 0,1 0,0 0,-25 0,25 0,0 0,-25 0,24 0,-24 0,25 0,0 0,-25 0,25 0,-25 0,49 0,-49 0,25 0,0 0,0 0,-25 0,25 0,-25 0,24 0,-24 0,25 0,0 0,-25 0,25 0,0 0,-1 0,-24 0,25 0,-25 0,25 0,0 0,-25 0,25 0,-25 0,24 0,1 0,0 0,-25 0,25 0,0 0,-1 0,-24 0,25 0,-25 0,0 25,25-25,0 0,-25 0,0 25,0-25,-25 0,25 0,-25 0,25 0,-25 0,1 0,24-25,-25 25,25 0,-25-25,0 25,0 0,-24-25,-1-24,1 49,49-25,-25 25,0 0,0-25,25 25,-25 0,25-25,0 25,-24-24,-1 24,25 0,-25-25,25 25,-50 0,50-25,0 25,0 0,25 0,-25 0,25 0,-25 0,25 0,0 0,-25 0,24 0,-24 0,25 0,0 25,-25-25,25 0,-25 0,25 0,-25 0,24 0,1 0,-25 0,25 0,-25 0,0 0,25 0,0 0,-25 0,24 0,1 0,0 0,0-25,-25 25,25 0,-1 0,-24 0,25 0,-25 0,25 0,-25 0,25 0,0 0,-1 0,-24 0,25 0,0 0,-25 0,25 0,-25 0,25 0,-25 0,24 0,1 0,-25 0,25 0,0 0,0 0,-25 0,25 0,-25 0,24 0,1-25,-25 25,25 0,0 0,0 0,24 0,-24 0,-25 0,25 0,0 0,-25 0,24 0,-24 0,25 0,0 0,-25 0,25 0,24 0,-49 0,50 0,-50 0,25 0,-25 0,25 0,-25 0,24 0,1 0,-25 0,25 0,-25 0,25 0,-25 0,25 0,-1 0,-24 0,25 0,-25 0,25 0,0 0,-25 0,25 0,-25 0,49 0,-24 25,0-25,24 0,-24 25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39.682"/>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12948 13022,'0'0,"0"0,0 25,25-25,0 0,-25 0,0 0,25 0,-25 0,25 0,-1 0,1 0,-25 0,25 0,-25 0,0 0,25 0,-25 0,25 0,-25 0,24 0,-24 0,50 0,-50 0,25 0,0 0,-1 0,-24 0,25 0,-25 0,25 0,-25 0,25 0,0 0,-25 0,24-25,1 25,0 0,-25 0,25 0,-25 0,25 0,0 0,-25 0,24 0,-24 0,25 0,0 0,0 0,-25 0,25-24,-25 24,24 0,1 0,-25 0,25 0,-25 0,25 0,0 0,-25 0,24 0,1 0,0 0,-25 0,25 0,-25 0,25 0,-25 0,24 0,1 0,-25-25,25 25,-25 0,50 0,-50 0,24 0,1 0,0 0,-25 0,25 0,-25 0,25 0,-25 0,24 0,1 0,0 0,0 0,0 0,-1 0,1 0,-25 0,25 0,-25 0,25 0,0 0,-25 0,24 0,1 0,0 0,0 0,-25 0,25 0,-25 0,25 0,-1 0,-24 0,25 0,-25 0,25 0,0 0,-25 0,25 0,24 0,-49 0,25-25,-25 25,25 0,0 0,-25 0,24 0,-24 0,25 0,0 0,-25 0,25 0,-25 0,25 0,-25 0,24 0,1 0,-25 0,25 0,-25 0,25 0,0 0,-25 0,24 0,-24 0,25 0,-25 0,25 0,0 0,-25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45.741"/>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12973 13171,'0'0,"25"0,-25 0,25 0,-25 0,25 0,-25 0,0 0,24 0,1 0,-25 0,0 0,25 0,-25 0,25 0,0 0,-25 0,24 0,-24 0,25 0,-25 0,25 25,0-25,-25 0,25 0,-25 25,24-25,1 0,0 0,-25 0,50 0,-26 25,1-25,-25 0,25 0,-25 0,25 0,0 0,-25 0,25 25,-25-25,24 0,-24 0,25 24,0-24,-25 0,25 0,-25 0,25 0,-1 0,-24 0,25 0,-25 0,25 0,25 0,-26 0,1 0,0 0,0 0,-25 0,25 0,-25-24,0 24,24 0,1 0,-25-25,25 25,0 0,-25-25,25 25,-1 0,-24-25,25 25,-25 0,25 0,0 0,-25 0,25 0,-25 0,24 0,1 0,0 0,25 0,-26-25,1 25,-25 0,50 0,-50 0,25 0,-1 0,1-25,0 25,0-24,0 24,0 0,-1 0,-24 0,25 0,-25 0,25 0,0 0,-25 0,25 0,-25 0,24 0,-24 0,50 0,-25 0,0 0,-25 0,24 0,-24 0,25 0,-25 0,25 0,-25 0,0 24,25-24,-25 0,0 0,25 0,-25 25,0-25,0 25,49-25,-49 0,25 0,-25 25,25 0,-25-25,25 0,-25 25,0-25,24 0,-24 0,0 0,25 0,0 0,-25 0,25 0,-25 0,25-25</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8:12.185"/>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521 1935,'25'0,"-25"0,0 0,25 0,-25 0,25 0,-25 25,24-25,1 0,-25 0,25 0,-25 0,25 0,-25 0,25 0,-1 0,-24 0,25 0,-25 0,25 0,0 0,-25 0,25 0,-25 0,25 0,-25 0,24 0,1 0,-25 0,25 0,0 0,0 0,24 0,-49 0,25 0,-25 0,25 24,0-24,-25 0,24 0,1 0,0 0,-25 0,25 0,0 0,-25 0,24 0,1 0,-25 0,25 0,-25 0,25 0,0 0,-25 0,24 0,-24 0,50 0,-50 0,25 0,-25 0,25 0,-25 0,24 0,1 0,-25 0,25 0,0 0,0 0,-25 0,24 0,-24 0,25 0,0 0,-25 0,25 0,-25 0,25 0,-25 0,24 0,1 0,-25 0,25 0,-25 0,0 0,25 0,0 0,0 0,-1 0,1 0,-25 0,25 0,-25 0,25 0,0 0,-1 0,-24 0,50 0,-50 0,25 0,0 0,-1 0,-24 0,25 0,-25 0,50 0,-50 0,25 0,24 0,-49 0,25 0,-25 0,25 0,0 0,-25 0,24 0,-24 0,50 0,-25 0,0 0,-1 0,1 0,0 0,-25 0,25 0,-25 0,25 0,-1 0,-24 0,25 0,0 0,0 0,0 0,-25 0,24 0,1 0,-25 0,25 0,-25-24,25 24,-25 0,25 0,-1 0,26 0,-50 0,25 0,0-25,0 25,-25 0,24 0,-24 0,25-25,0 25,-25 0,25 0,0 0,-1 0,-24 0,25 0,-25 0,25 0,-25 0,25 0,0 0,-25 0,0 0,24 0,-24 0,0 0,25 0,-25 0,25 0,-25 25,25-25,-25 0,25 0,-1 0,1 0,-25 0,25 0,-25 0,25 25,0-25,-25 0,24 0,-24 0,50 0,-25 0,0 0,-1 0,1 0,0 0,-25 0,25 0,-25 0,25 0,-1 0,-24 0,25 0,0 0,0 0,0 0,-1 0,1 0,-25 0,25 0,-25 0,25 0,0 0,24 0,1 0,-25 0,0 0,-1 0,1 0,0 0,0-25,24 25,1-25,-25 0,0 25,24 0,-49 0,25 0,0 0,0 0,-1 0,1 0,25-25,-25 25,-1 0,-24 0,25 0,-25 0,25 0,0 0,-25 0,0 0,25 0,-1 0,1 0,0 0,-25 0,50 0,-50 25,24-25,-24 0,25 0,0 0,0 0,0 0,0 0,24 0,-49 0,25 0,-25 0,25 0,0 0,-25 0,24 0,1 0,25 0,-25 0,-1 0,26 0,-25 0,0 0,-25 0,24 0,1 0,0 0,25 0,-26 0,26-25,-25 25,-25 0,49 0,-49 0,25-24,0 24,0 0,24 0,-24 0,0 0,25 0,-50 0,24 0,-24 0,50 0,-50 0,25 0,24-25,-24 25,0 0,-25 0,25 0,-25 0,0 25,25-1,-25 1,25 0,-25 0,0-25,24 25,-24-25,25 0,0 0,0 24,-25-24,25 0,-1 0,-24 0,25 0,-25 25,25-25,0 0,0 0,-25 0,49 0,-24 0,0 0,24 0,-49 0,25 0,0 0,0 0,-25 0,25 0,-25 0,49 0,-24 0,0 0,0 0,-1 0,1 0,-25 0,25 0,-25 0,25 0,0 0,-1 0,1-25,0 25,25 0,-26 0,1 0,-25 0,25 0,-25 0,25 0,0 0,-25-24,25 24,24 0,1 0,-50 0,25-25,-1 25,1 0,-25 0,25 0,0 0,-25 0,25 0,24 0,-49 0,25 0,0 0,-25 0,25 0,-25 0,24 0,-24 0,25 0,0 0,25 0,-26 0,-24 0,50 0,-50 0,50 0,-50 0,24 0,1 0,25 25,-25-25,24 0,-49 0,50 0,-50 0,25 0,-25 0,24 0,1 0,0 0,0 0,0 0,24 0,-24 0,0 0,0 0,-25 0,49 0,-49 0,50-25,0 25,24 0,-49 0,0-25,-1 25,1 0,0 0,25-25,-26 25,1 0,25 0,-50 0,0 0,25 0,-25 25,24-25,1 0,0 0,0 25,0-25,-25 0,24 0,1 0,-25 0,25 0,-25 0,25 0,0 0,-1 0,1 0,0 25,25-25,-50 0,24 0,-24 0,25 0,0 0,0 0,25 0,-26 0,1 0,0 0,-25 0,25 0,0 0,-1 0,-24 0,50 0,-25 0,24 0,-24 0,25 0,-50 0,49 0,-49 0,25 0,-25 0,50 0,-1 0,1-25,-25 25,24-25,-49 25,25 0,-25 0,25 0,0 0,24 0,-49-25,25 25,25 0,-25 0,-1 0,1 0,0 0,0 0,-25 0,25 0,-25 0,25 0,-1 0,1 0,25 0,-25 0,-1 0,1 0,0 0,-25 0,25 0,0 0,-25 0,24 0,-24 25,25-25,0 0,0 0,-25 0,25 0,-25 25,0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8:31.022"/>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472 2406,'0'0,"24"0,1 0,-25 0,25 0,-25 0,25 0,-25 0,25 0,-1 0,-24 0,25 0,-25 0,50 0,-50 0,25 0,-1 0,1 0,-25 0,25 0,-25 0,25 0,0 0,-25 0,25 0,24 0,-49 0,50 0,-50 0,25 0,-25 0,24 0,-24 0,50 0,-50 0,50 0,-26 0,1 0,0 0,-25 0,25 0,-25 0,25 0,-1 0,26 0,-25 0,0 0,-1 0,1 0,0 0,-25-25,25 25,-25 0,49 0,-24 0,0 0,25 0,-50 0,24 0,1 0,0 0,-25 0,25 0,-25 0,25 0,-1-25,26 25,0 0,-25-24,-1 24,1 0,0 0,-25 0,25 0,-25 0,25 0,-25 0,24 0,1 0,0 0,-25 0,50-25,-50 25,49 0,-49 0,25 0,0 0,-25 0,25 0,-1 0,-24 0,25 0,0 0,0 0,-25 0,25 0,-1 0,1 0,-25 0,0-25,0 50,75-25,-26 0,-24 0,0 0,-25 0,25 0,-25 25,24-25,1 24,25-24,24 0,-49 0,0 0,0 0,-1 0,1 0,-25 0,50 0,-25 0,0 0,-1 0,26 0,-50 25,50-25,-50 0,24 0,-24 0,25 0,-25 0,25 0,0 0,0 0,-1 25,1-25,25 0,-50 0,25 0,-1 0,-24 0,25 0,-25 0,50 0,-50 0,25 0,24 0,-24 0,0 0,0 0,-25 0,24 0,1 0,-25 0,25 0,-25 0,25 0,0 0,-1 0,26-25,-25 25,24 0,-49 0,25 0,0 0,0 0,0 0,24 0,-24 0,0 0,0 0,-25 0,0 0,25 0,-1 25,-24-25,25 0,-25 0,25 25,0-25,0 0,-1 0,1 0,25 0,-25 0,-1 0,-24 0,25 0,0 0,25 0,-1 0,1 0,-50 0,49 0,-49 0,25 0,0 0,0 0,24 0,-24 0,0 0,25 0,-50 0,24 0,-24 0,50 0,-50 0,25 0,0 0,24 0,1 0,-25-25,0 0,-1 25,1 0,0 0,-25 0,25-25,0 25,-1-24,1 24,25-25,-25 25,-1-25,1 0,0 25,-25 0,25 0,-25-25,25 25,-25 0,49 0,-49 0,25 0,25-24,-50 24,49 0,-49 0,25 0,-25 24,0 26,0-50,0 25,0-25,25 25,0-25,-1 0,-24 0,25 0,0 0,-25 0,25 0,-25 0,25 24,-1-24,1 0,25 0,-25 0,-1 0,26 0,-50 0,25 0,-25 0,25 0,0 0,-25 0,24 0,1 0,0 0,0 0,0 0,-1 0,1 0,0-24,-25 24,25 0,0 0,-1-25,26 25,-25 0,24-25,-49 0,25 25,0 0,-25 0,25 0,0 0,-1-25,1 25,0 0,0 0,0 0,24 0,-49 0,25 0,-25 0,25 0,-25 0,25 25,-25-25,24 0,-24 25,25-25,-25 25,0-25,25 0,0 0,0 0,-25 0,24 25,1-25,-25 0,25 0,0 0,0 0,-25 0,25 0,-25 0,24 0,-24 0,50 0,-50 0,50 0,-26 0,1 0,0 0,-25 0,25 0,-25 0,25 0,-1 0,-24 0,25 0,0 0,0 0,0 0,-25 0,24 0,-48 24,-26 1,0 0,1-25,-1 25,-49-25,25 25,-1-25,25 0,50 0,-49 0,49 0,-25 0,-25 0,1 0,24 0,-25 0,26 0,24 0,-25 0,0 0,25-25,-25 25,25 0,-25 0,1 0,24 0,-25 0,0 0,0 0,-24 0,24-25,0 25,0 0,25 0,0 0,-25 0,1 0,24 0,-25 0,25 0,-50 0,50 0,-25 0,25 0,-49 0,49 0,-25 0,-49 0,-1-25,50 25,0 0,1 0,24 0,-25 0,0 0,0 0,25 0,-49 0,49 0,-25 0,0 0,0 0,25 0,-25 0,25 0,-24 0,24 0,-25 0,0-25,25 25,-25 0,25 0,-25 0,1 0,-1 0,25 0,-50 0,50 0,-25 0,25 0,0 0,-24 0,-1 0,25 0,-25 0,25-24,-25 24,25 0,0 0,-25 0,1 0,24 0,-25 0,-25 0,25 0,-24 24,-1-24,25 0,1 0,-1 0,0 25,0-25,25 0,-25 25,1-25,24 0,-25 0,-25 0,25 0,0 0,25 0,-24 0,24 0,-25 0,0 0,-25 0,26 0,-26 0,25 0,0 0,1 0,-1 0,25 0,-25 0,25 0,-25 0,0 0,-24 0,-26 0,26 0,-1-25,1 25,-26 0,1 0,-1 0,51 0,-1 0,0 0,25 0,-50 0,25 0,-24 0,24 0,-49 0,49 0,0 0,25 0,-25 0,0 0,1 0,24 0,-25 0,-25 0,25 0,1 0,24 0,-25 0,0 0,0 0,-24 0,-1 0,0-25,26 25,-26 0,25 0,0 0,-24 0,-26 0,51 0,-1 0,-25-24,50 24,-25 0,0 0,1 0,-26 0,0 0,26 0,-1 0,-25 0,50 0,-25 0,1 0,-1 0,0 0,-25 0,1 0,-1 0,50 0,-25 0,1 0,24 24,0-24,-25 25,25-25,-50 0,1 0,24 25,0-25,0 0,0 25,1-25,-1 0,-25 0,1 0,24 0,0 0,0 0,25 0,-25 0,25 0,-24 0,-1 0,25 0,-25 0,0 0,0 0,-24 0,24 0,0 0,25 0,-25 0,25 0,-25-25,25 25,0-25,-49 25,49-25,-25 1,0 24,25 0,-25-25,-24 25,24-25,-25 0,26 25,-1 0,0 0,25 0,-25 0,0 0,25 0,-24 0,24 0,-25 0,25 0,-50 0,50 0,-49 0,49 0,-25 0,0 0,0 0,25 0,-25 0,25 0,-24-25,24 25,-25-24,0 24,0 0,0 0,1 0,-1-25,0 25,25 0,-25 0,25-25,-25 25,25 0,0 0,0-25,-25 25,1 0,24 0,0-25,-25 25,25 0,-25 0,0 0,25 0,-25 0,25 0,-24 0,24 0,-25 0,0 0,25 25,0-25,-25 0,25 0,-25 0,25 0,-24 0,24 0,-25 0,50 0,-25 0,24 0,-24 0,25-25,-25 25,25 0,0 0,24 0,-24 0,0 0,0 0,-25 0,49 0,-49 0,25 0,0 0,0 0,25 0,-1 0,-24 25,0-25,0 0,-1 0,1 25,0-25,25 0,-1 0,-24 0,0 0,24 0,-24 0,25 0,-1 0,26 0,-26 0,-24 0,0 0,0 0,0 0,49 0,-24 0,24 0,-49 0,25 0,-26 0,1 0,0 0,25 0,-1 0,-24 0,25 0,-26 0,1 0,0 0,0 0,0 0,-25 0,24 0,51 0,-26-25,-24 25,25-25,-25 25,-1 0,26-24,-50 24,50 0,-1-25,1 0,-1 0,1 25,-25 0,0 0,24 0,-49 0,25 0,0 25,0-25,24 0,-24 0,-25 25,50-25,-50 25,25-1,-1 1,1 0,0-25,0 25,0-25,-1 0,-24 0,25 0,0 0,-25 0,25 0,0 0,-1 0,-24 0,50 0,0 0,-26 0,1 0,0 0,0 0,-25 0,25 0,-1 0,1 0,0 0,0 0,0 0,-25 0,49 0,-49 0,25 0,-25 0,25 0,-25 0,49 0,1 0,-25 0,25 0,-1 0,-49 0,50 0,-50 0,25 0,49 0,-24 0,-1 0,-24 0,25 0,-26 0,1 0,25 0,24 0,1 0,-26 0,-24 0,0 0,24 0,26 0,-50 0,-1 0,26 0,-25-25,49 0,1-24,-26 24,1 0,24 25,-24-25,0 25,-1-25,1 25,-1 0,-24 0,0 0,0 0,0 0,-1 25,-24 0,50-25,-25 25,24-25,1 25,24-1,-49-24,0 0,0 0,0 25,-1-25,1 0,25 25,0-25,-1 0,1 0,-25 0,-1 0,1 0,-25 0,25 0,-25 0,25 0,0 0,-1 0,-24 0,25 0,-25 0,50 0,-25 0,-1 0,1 0,-25 0,25 0,-50 0,0 0,-24 0,49 0,-25 0,25 0,0 0,-25 0,25 0,-25 0,1 0,-1 0,0 0,-25 0,50 0,-24 0,24 0,0 0,24 0,26 0,-25 0,0 0,-1 0,1 0,50 0,-1 0,0 0,-24 0,24 0,1 0,-1 0,-49 0,0 0,0 0,-1 0,1 0,-25 0,50 0,-25 0,0 0,24 0,-49 0,25 0,0 0,0 0,-1 0,1 0,0 0,25 0,-50 0,49 0,-49 0,0 0,25 0,-25 0,0 25,25-25,-25 0,0 25,25-25,-1 0,-24 0,0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9:11.004"/>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12924 1935,'0'0,"0"0,24 0,-24 0,50 0,0 0,-26 0,26 0,-25 0,24 0,1 0,0 0,-1 0,-24 0,25 0,-50 0,24 0,1 0,0 0,25 0,-25 0,24 0,1 0,-25 0,-25 0,24 0,1 0,-25 0,25 0,0 0,0 0,24 0,1 0,-25 0,-1 0,1 0,-25 0,25 0,0 0,-25 0,25 0,-1 0,26 0,-25 0,24 0,-24 0,0 0,-25 0,25 0,-25 0,0 0,25 0,-1 0,-24 0,25 0,-25 0,50 25,-25-25,-1 0,1 0,0 24,-25-24,25 0,-25 0,25 0,0 0,-1 25,26-25,-25 0,0 0,-1 0,1 25,-25-25,25 0,-25 0,25 0,0 0,24 0,1 0,-25 25,-1-25,1 0,0 0,0 25,-25-25,49 0,-24 0,25 0,-25 0,24 0,-49 0,50 0,-50 0,25 0,-25-25,49 25,1 0,-25 0,-1 0,51 0,-75-25,25 25,-1 0,1 0,-25 0,25 0,0-25,0 0,24 25,-24-24,0-1,0 25,0 0,-1 0,1-25,0 25,49 0,-49-25,0 25,0 0,0 0,-25 0,24-25,-24 25,25 0,0 0,-25 0,0 25,25-25,-25 25,49-25,-49 0,25 0,0 25,0-25,-25 0,25 0,-25 0,24 0,-24 0,25 0,0 0,0 0,0 0,-1 0,-24 0,25 0,-25 0,25 0,0 0,-25 0,0 0,-25 0,-49 0,24 0,-24 0,24 0,0 0,-49 0,25 0,24-25,25 25,1 0,-1-25,0 25,0 0,0 0,1 0,-26-25,25 25,0 0,25 0,-24 0,24 0,-25 0,0 0,25 0,-25 0,25 0,-25 0,0 0,1 0,-1 0,-25 0,1 0,24 0,25 0,-25 0,0 0,25 25,0-25,-25 0,25 25,0-25,-49 0,49 0,-25 0,0 0,0 0,1 0,-1 0,0 0,25 0,-25 0,25 0,-25 0,1 0,24 0,-25 0,25-25,-25 25,0 0,25 0,0-25,-25 25,25 0,-24 0,24 0,24 0,1 25,0-25,25 0,-50 25,49-25,-49 0,25 0,0 0,0 25,24-25,-24 0,0 0,0 0,-1 0,1 0,-25 0,25 0,-25 0,50 0,-26 0,26 0,-25 0,0 0,-1 0,1 0,-25 0,25 0,0 0,25 0,-26 0,26 0,-25 0,0 0,-25 0,24 25,1-25,0 0,-25 0,50 0,-1 0,-24 0,25 0,-26 0,1 0,0 0,-25 0,25 0,0 0,-1 0,51 0,-50 0,-1 0,26 0,-50 0,25 0,24 0,-24 0,25 0,-1 0,26 0,-50 0,0 0,-1 0,1 0,0 0,25 0,-1 0,-24 0,25 0,-26 0,-24 0,25 0,0 0,0 0,-25 0,25 0,-1 0,26 0,0 0,-50 0,24 0,1 0,-25 0,25 0,-25 0,50 0,-50 0,24 0,-24 0,25 0,-25 0,25 0,0 0,24 0,-49 0,25 0,-25 0,25 0,0 0,-25 0,25 0,-25 0,24 0,1 0,0 0,25 0,-25 0,-1 0,1 0,-25 0,25 0,0 0,0 0,-1 0,1 0,25 0,-25 0,-1 0,-24 0,50 0,-50 0,25 0,0 0,-1 0,26 0,-50 0,25 0,0 0,-1 0,-24 0,25 0,-25 0,25 0,-25 0,50 0,-26 0,1 0,25 0,-50 0,25 0,-1 0,1 0,-25 0,25 0,0 0,0 0,-1 0,1 0,0 0,25 0,-50 0,24 0,-24 0,25 0,0 0,-25 0,25 0,-25 0,50 0,-50 0,24 0,1 24,0-24,-25 0,25 0,-25 0,25 0,-1 0,1 0,0 0,0 0,24 0,-49 0,25 25,-25-25,25 0,0 0,0 0,-1 0,1 0,25 0,-25 0,-1 0,-24 0,25 0,-25 0,25 0,0 0,-25 0,25 0,-1 0,1 0,0 0,0 0,0 0,-1 0,1 0,0 0,-25 0,25 0,0 0,24 0,-24 0,0 0,0 0,0 0,-1 0,-24-25,25 25,25 0,-1 0,1-24,0 24,-1 0,-49 0,25 24,-25-24,25 0,0 0,-25 0,24 0,-24 0,25 0,0 0,25 0,-26 0,1 0,0 0,-25 0,25 0,0 0,-1 0,1 0,25 0,-25 0,24 0,-24 0,0 0,0 0,-25 0,49 0,-24 0,0 0,25 0,-26 0,1 0,0 0,-25 0,25 0,0 0,-25 0,24 0,51 0,-50 0,-1 0,26 0,-25 0,0 0,-25-24,24 24,-24 0,50 0,-25 0,24 0,-24 0,0 0,0 0,0 0,-25 0,24 0,1 24,0-24,-25 0,50 0,-26 0,1 0,0 0,-25 0,25 0,0 25,-25-25,24 0,1 0,25 0,-1 0,1 0,-25 0,0 25,24-25,-49 25,25-25,-25 0,50 0,-25 0,24 0,1 0,-25 0,-25 0,49 0,-49 0,25 0,0 0,0 0,49 0,-24 0,-26 0,26 0,-50-25,25 25,0 0,-1 0,26-25,-25 25,24-25,-24 25,25 0,-25 0,-1 0,-24-24,50 24,-50 0,25 0,-25 0,50 0,-26 0,1 0,25-25,-25 25,-25 0,24 0,1 0,-25 0,25 0,-25 0,25 0,0 0,24 0,1 0,-25 0,-1 0,-24 25,25-25,-25 0,0 49,75-74,-26 1,-49 24,25-25,0 25,0 0,-25 0,24-25,1 25,0 0,-25-25,25 25,0 0,-1 0,-24 0,25 0,-25 0,0 0,-49 0,24 0,-25 0,50 0,-25 0,25 0,-24 0,-1 0,25 0,-25 0,-25 0,26 0,-1 0,0 0,0 0,25 0,-25 0,25 0,-24 0,24 0,-25 0,0 0,0 0,25 0,-49 0,49 0,-25 25,25-25,-50 0,1 0,24 0,-25 0,1 0,24 0,0 0,25 0,-25 0,25 0,-25 0,0 0,25 0,-24 0,-26 0,50 0,-50 0,50 0,-24 0,24 0,-25 0,25 0,-25 0,0 0,25 0,-25 0,25 0,-49 0,24 0,0 0,25 0,-25 0,25 0,0 0,0 0,-24 0,-1 0,0 0,-25 0,50 0,-24 0,24 0,-25 0,0 0,25 0,-25 0,25 0,-49 0,49 0,-25 0,0 0,0 0,25 0,-25 0,25 0,-24 0,-1 0,25 0,-25 0,25 0,-25 0,0-25,1 25,-1 0,0 0,25 0,-25 0,25 0,-25 0,25 0,-25 0,1 0,24 0,-25 0,-25 0,1 0,24 0,-25 0,25 0,1 0,-26 0,0 0,26 0,-1 0,0 0,25 0,-50 0,50 0,-24 0,-26 0,25 0,0 0,1 0,-1 0,0 0,25 0,-25 0,0 0,25-25,0 25,-24 0,24 0,-50 0,0 0,-49 0,74 25,1-25,-26 0,-25 0,1 0,24 0,26-25,-26 25,50 0,-25 0,25 0,-49 0,49 0,-50 0,0 0,1-24,24 24,0 0,25 0,-25 0,25 0,-49 0,24 0,0 0,0 0,25 0,-24 0,-1 0,-25 0,1 0,-1 0,25 0,-24 24,24-24,0 0,25 0,-25 25,25-25,-25 0,0 0,25 0,-24 0,-26 0,25 0,0 0,1 0,-1 0,25 0,-25 0,25 0,-25 0,25 0,-25 0,1 0,-1 0,0 0,0 0,0 0,1 25,-26-25,0 0,1 0,24 0,-25 0,50 0,-24 0,-1 0,0 0,0 0,0 0,-24 0,-1 0,50 0,-49 0,49 0,-25 0,25 0,-25 0,25-25,-25 25,-25 0,1 0,-1 25,25-25,-49 25,0-25,-1 25,26-25,-1 0,0 0,1 0,-26 0,26 0,-1 0,1-25,49 25,-25 0,25 0,-50 0,1 25,-1-25,-24 0,-1 0,1 0,-1 0,26 0,24 24,-50-24,26 0,-26 0,1 0,24-24,1-1,-1 25,50 0,-25 0,1 0,-1 0,0 0,-25 0,-24 0,-25 0,-1 0,26 0,0 0,-1 0,-24 0,25 0,-1 0,26 0,24 0,-25 0,1 0,24 0,25 0,-50 0,25 0,1 0,-26 0,25-25,-24 25,-26 0,1 0,-1 0,50 0,1-25,-26 25,25-25,0 25,1 0,-1 0,25 0,-25 0,-25 0,1 0,-1 0,1 0,-1 0,25 0,0 0,1 0,-26 0,0 0,26 0,-26 0,50 0,-25 0,25 0,-25 0,25 0,-24 0,-1 0,25 0,-25 0,25 0,-50 0,50 0,-24 0,-1 0,0 0,25 0,-25 0,25 0,0 0,-25 0,0 0,-24 25,-26 0,26-25,24 0,0 0,0 25,1-25,-26 0,25 25,-24-25,-1 0,25 0,0 0,1 0,24 0,-50 0,50 0,-50 0,26 0,-26 0,50 0,-25 0,0 0,25 24,-24-24,24 25,-75-25,26 50,-1-50,-25 25,51-25,-1 0,-25 0,25 0,1 0,-26 0,25 0,25 0,-25 0,1 24,24-24,-25 0,25 0,-25 0,0 0,25 0,-25 0,25 0,-24 25,24-25,-25 0,0 0,25 0,-25 0,25 0,-25 0,25 25,0 0,0 0,0-25,0 24,0 51,0-1,0-24,0-25,0-1,0-24,0 0,0 25,0-25,25 0,-25 25,25-25,0 0,-25 0,25 0,-25 0,24 0,-24 0,25 0,0 0,-25 25,0-25,25 0,-25 0,25 0,-1 0,-24 0,0 0,0 0,0 0,25 0,-25 0,25-25,-25 25,25 0,0-25,-25 25,24 0,-24 0,25 0,-25 0,0 0,25 0,0 0,-25 0,25 0,-25 0,49 0,-49 0,0-25,25 25,-25 0,25 0,0 0,-25 0,25 0,-1 0,1 0,0 0,-25 0,25 0,0 0,-25 0,24 0,-24 0,50 0,-50 0,25 0,24 0,-24 0,0 0,-25 0,25 0,-25 0,25 0,-25 0,24 0,1 0,0 0,-25 0,50 0,-26 0,1 0,-25 0,25 0,-25 0,25 0,0 25,-25-25,24 0,-24 0,50 0,-25 0,0 0,-1 25,-24-25,25 0,-25 0,25 0,0 0,0 0,-1 0,26 25,-25-25,-25 0,25 0,0 0,-25 0,24 0,-24 0,25 0,0 0,0 0,0 0,-1 0,1 0,0 0,0 0,0 0,-1 0,-24 25,25-25,0 0,0 0,-25 0,25 0,-1 0,1 0,-25 0,50 0,-25 0,-1 0,1-25,0 25,0-25,0 25,-1-25,1 25,50 0,-51 0,1 0,0 0,0 0,-25 0,25 0,-25 0,24 0,-24 0,50 0,-25 0,0 0,24 0,-24 0,0 25,-25-25,25 0,-25 0,25 0,-1 0,26 25,-25-25,0 0,-1 0,26 0,-50 0,25 0,0 0,-25 0,24 0,26 0,0 25,-1-25,1 24,-50-24,25 0,-1 25,1 0,-25-25,25 0,0 0,0 0,-1 0,26-25,0 0,-26 1,1 24,0 0,-25 0,25 0,0 0,-25 0,24 0,1 0,0 0,25 0,-50 0,49 0,-49 0,25 0,-25 0,25 0,-25 0,25 0,0 0,-1 0,1 0,0 0,49 0,-74 0,25 0,0 0,0 0,0 0,-25 0,49 0,1 0,-1 0,-24 0,25 0,-50 0,25 0,24 24,1-24,-1 0,1 0,0 0,-50 0,24 25,1-25,0 0,25 0,-25 0,24 0,-49-25,25 25,0-24,0 24,24 0,26 0,-51 0,1-25,0 25,0 0,-25 0,25 0,-1 0,1 0,25 0,-25 0,-1 0,1 0,0 0,0 0,0 0,-1 0,1 0,0 0,0 0,49 0,-49 0,0 0,0 0,-1 0,1 0,-25 0,25 0,-25-25,0 25,25 0,0 0,-1-25,-24 25,25-25,-25 25,25 0,0-24,-25-1,50 0,-26 25,26 0,0 0,-50 0,24 0,1 0,0 0,-25 0,25 0,-25 0,25 0,-25-25,24 25,1 0,25 0,-50 0,25 0,24 0,-49 0,25 0,-25 0,25 0,-25 0,25 0,-25 0,24 0,-24 0,50 0,-50 0,25 0,-25 0,25 0,-25 0,24 0,-24 0,25 0,-25 25,25-25,-25 0,0 0,0 0,0 0,0-25,0 25,0-25,0 1,0 24,0-25,0 25,0-25,0 0,0 25,0-25,0 25,0 0,-50 0,26 25,-1-25,0 0,25 0,-25 0,0 0,25 0,0 25,-24-25,24 0,-50 0,50 0,-25 0,-24 0,49 0,-25 0,0 25,0-25,0 25,1-25,-51 24,26-24,24 0,0 0,0 0,0 0,25 25,-24-25,24 0,-25 25,0 25,25-50,-25 0,25-50,-25 50,0-25,25 25,0 0,25 0,0-25,0 25,0-24,0 24,-1 0,-24-25,50 25,-50-25,25 25,-25 0,25 0,-1 0,1 0,-25-25,25 25,-25 0,0-25,-50 1,26 24,-1 0,-25 0,25 0,1 0,-26 0,-49 0,74 0,0 0,0 0,0 0,1 0,24 0,-25 0,25 24,-25-24,0 0,25 25,-25-25,1 0,-1 0,-25 0,25 0,25 0,-24 0,-1 0,-25 0,25 0,25 0,-24 0,-1 25,-25 0,25-25,-24 25,-26-25,1 0,24 0,50 0,-49 0,49 0,-25 0,25 0,-25 0,25 0,-25 0,1 0,-26 0,25 0,0 0,25 0,-25 0,25 0,-24 0,-26 0,0 0,1 0,24 0,-49 0,24 0,-24 0,24 0,0-25,1 0,24 25,-25 0,-24 0,0 0,24 0,50 0,-25 0,-24 0,24 0,-25 0,0 0,1 0,-26 0,1 0,24 0,1 0,-1 0,50 0,-49 0,-1 0,-24 0,49 0,0 0,0 0,25 0,-25 0,1 0,-1 0,25-25,-25 25,0 0,0 0,25 0,-24 0,-1 0,0 0,25 0,-50 0,50 0,-24 0,24 0,-25-25,0 25,50 0,0 0,49-24,-24-1,24 25,-24 0,24 0,0 0,-24 0,0 0,-1-25,1 25,49 0,-25 0,-24 0,0 0,-26 0,1 0,25 0,0 0,24 0,-24 0,-26 0,26 0,-50 0,25 0,-25-25,25 0,-1 1,26 24,0 0,-1-25,1 0,-1 25,-24-50,25 26,-50 24,25 0,49 0,-24 0,-1 0,1 0,-1 0,-24 24,0 1,0-25,0 25,24 0,1-25,-25 25,24-25,-49 0,25 0,0 24,0-24,-25 0,25 0,-25 25,0-25,24 0,-24 0,25 0,0 0,0 0,0 0,-1 0,-24 25,-24-25,-26 0,25 0,-24 0,-1 25,-24-25,24 0,0 0,26 0,-1 0,0 0,0 0,0 0,-49 0,24 0,-24 25,24-1,25-24,1 0,-1 25,-25-25,-24 0,24 0,-24 0,49 0,-25 0,1 0,-26 0,26 0,-1 25,1-25,24 0,0 0,0 0,25 0,-25 0,0 0,1 0,-51 0,-24 0,0 0,-25-25,-75 0,26 1,49-26,49 50,26-25,-1 25,-24 0,24 0,-24 0,24 0,25 0,0 0,1 0,-1 0,0 0,25 0,-25 0,25 25,-25-25,-24 0,-50 25,24-25,26 0,24 0,-25 0,-24 0,24 0,1 0,24 0,-25 0,25 0,0 0,1 0,24 0,-25 0,0 0,0 0,-24 0,-1 0,25 0,0 0,25 0,-24 0,-1 0,0 0,0 0,0 0,-49 0,49 0,0 0,-24 0,24 0,25 0,-50 0,50 0,-24 0,-26 0,25 0,0 0,-24 0,24 0,0 0,0 0,25 0,-24 0,-1 0,25 0,-25 0,25 0,-50 0,25 0,25 25,-49-25,24 0,0 0,25 0,-25 0,25 0,-24 0,-1 0,25 0,0 0,-25 0,25 24,-25-24,25 0,-25 0,1 0,-26 0,50 0,-25 0,25 0,-25 0,25 0,0 0,0 0,0 0,-24 25,24 0,-25-25,25 25,0-25,0 25,0-1,25-24,-25 0,49 0,1 0,-1 0,1 0,-50 0,50 0,-26 0,1 0,25 0,24 0,-49 0,-25 0,25 0,0 0,-25 0,25 0,-1 0,1 25,25-25,-1 25,-24-25,0 0,-25 0,25 0,0 0,-25 0,24 0,1 0,25 25,-1-25,1 0,-25 0,0 0,-1 0,1 0,0 0,25 0,24 0,-49 0,0 0,24 0,-24 0,0 0,0 0,24 0,1 0,24 0,-24-25,-25 25,24 0,1 0,24-25,-24 25,0-25,-1 25,-24-24,0 24,24 0,-24 0,25 0,-1 0,26-25,-50 0,-1 0,26 25,-25 0,0 0,74 0,-50 0,1 0,-25 0,0 0,-25 0,25 0,-1 0,-24 0,25 0,-25 0,25 25,0-25,0 0,-25 0,0 25,0 0,-25-1,0-24,25 0,-25 0,0 0,1 0,-1 0,0 0,-25 0,25 25,1-25,24 0,-25 0,25 0,-25 0,0 0,25 25,-25-25,25 0,-24 0,-1 0,-25 25,25-25,25 0,-49 0,49 0,-50 25,50-1,-25-24,25 0,-49 0,49 0,-50 0,25 0,1 0,-1 0,25 0,-25 0,25 0,-25 0,25 0,-25 0,1 0,24 0,-25 0,-25 0,50 0,-49 0,49 0,-25 0,25 0,-25 0,25 0,0 0,-25 0,0 0,25 0,-24 0,-26-24,50 24,-50 0,26 0,-1 0,25 0,-25 0,25 0,-25 0,0 0,0 0,1 0,-1 0,0 0,0 0,0 0,25 0,-49-25,49 25,-25 0,25 0,-25 0,0 0,25 0,0 0,-24 49,-1-24,25 0,-25 0,-25 0,1-1,24-24,-25 0,50 0,-24 0,-1 0,25 0,-25 0,25 0,-25 0,25 0,-49 0,49 0,-50 0,25-24,0 24,25 0,-24 0,24 0,-25 0,25 0,-25 0,0 0,25 0,-25 0,1-25,-1 25,25 0,-25 0,25 0,-25 0,0 0,25-25,-25 25,25 0,-24 0,24-25,-25 25,25 0,-25 0,0 0,0 0,25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9:54.2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19770 2431,'-25'49,"0"-24,25 0,0-25,25 0,24 0,-24 0,0 0,0 0,-25 0,25 0,-25 0,25 0,-1 0,1 0,0 0,25-25,-26 25,1 0,0 0,-25 0,25-25,0 25,-25 0,24 0,-24 0,50 0,-50 0,25 0,0 0,-1 0,1 0,-25 0,25 0,0 0,-25 0,25 0,-1 0,1 0,25-24,-25 24,-1 0,1 0,-25 0,25-25,0 25,-25 0,25 0,-1 0,1 0,25 0,-25 0,-1 0,1 0,-25 0,25 0,0-25,-25 25,25 0,24 0,1-25,-25 25,24 0,-24 0,0 0,0 0,-25 0,49-25,-49 25,25 0,25-24,-25 24,-1 0,-24 0,25 0,0 0,-25 0,0 0,25 0,-25 24,0-24,25 0,-25 0,49 0,-49 0,25 0,-25 0,25 0,0 0,-25 0,24 25,-24-25,25 0,0 0,-25 0,25 25,-25-25,25 0,-1 0,1 0,-25 0,25 0,-25 0,25 25,0-25,-25 0,24 0,51 0,-50 0,-25 0,24 0,1 0,-25 0,25 0,-25 0,50 0,-25-25,24 0,1 25,-25-25,-1 25,1 0,0-24,-25 24,25 0,0 0,-1 0,-24 0,25 0,25-25,-25 25,-1 0,26 0,-50 0,50 0,-50 0,24 0,-24 0,25 0,-25 0,25 0,-25 49,25 51,0-100,24 0,-49 24,25-24,0 0,-25 0,25 0,-1 0,26 0,-25 0,24-24,1 24,-50 0,25 0,25-25,-1 25,1-25,24 25,-24 0,-1 0,-24 0,0 0,25 0,-1-25,1-24,24 49,-49 0,0-25,24 25,-49-25,25 25,0 0,0 0,24 0,1-25,-25 25,24 0,-24 0,-25 0,25 0,0 0,-25 0,0 0,0 0,0 25,0-25,0 0,-25 0,0 25,0 0,-24-1,24 1,0-25,0 25,1 0,-1-25,25 0,-25 0,0 0,25 0,-25 0,-24-25,24 25,0 0,25 0,-25 0,1 0,24 0,-25 0,25 0,-25 0,0 0,-24 50,24-50,0 24,0 1,0-25,1 0,24 0,-25 25,0-25,25 0,-25 0,25 0,-25 0,25 0,-49 0,-1 0,25 0,-49 0,49 0,25-25,-50 25,26-25,-1 1,0 24,0 0,-24-25,24 25,0 0,25 0,-25 0,25 25,-74-1,49-24,-25 25,1 0,24-25,0 0,-49 0,-1 0,26 0,24 0,-25 25,50-25,-24 0,-1 0,0 0,-25 0,26 0,-26 0,25 0,-25 0,26 0,-1 0,25 0,-25 0,25 0,-25 0,25 0,-49 0,24 0,0 0,0 0,25 0,-25 0,-24 0,-1-25,1 25,-26 0,-49-25,25 0,49 25,-24 0,74 0,-25 0,-24 0,24 0,0 0,-25 0,-24 0,49 0,0 0,25 0,-25 0,25 0,-24 0,24 25,0-25,-25 0,0 0,25 0,-25 0,0 0,1 0,-51 0,75 0,-25 0,1 0,-1 0,25 0,-25 0,0 0,25-25,-25 25,1 0,24 0,-50 0,25 0,0 0,1 0,24 0,-25 0,25 0,-25 0,0 0,0 0,25-24,-49 24,24 0,0 0,-24 0,24-25,0 0,25 25,-25 0,25 0,-25 0,1 0,-1 0,0 0,0 0,-25 0,26 0,-1 0,25 0,-25 0,25 0,-25 0,0 0,25 0,0 0,25 0,-25 0,0 0,25 0,0 0,0 0,-1 0,-24 25,50-25,-50 25,25-25,-25 24,25-24,0 50,-25-50,0 25,0-25,0 25,0-1,0 26,0-50,24 25,-24 0,0 0,0-1,0-24,0 0,0 25,-24-25,-1 25,25-25,-25 0,-25 25,25-25,1 0,-1 0,0 0,25 0,-25 0,25 0,-25 0,25 0,-49 0,24 0,0 0,0 0,25 0,-24 0,-1 25,25-25,-25 24,25-24,-25 25,25-25,-25 0,1 0,-1 25,-25 0,1 0,-26-25,26 0,24 0,0 0,-25 0,26 0,-26 0,25 0,0 0,1 0,-1 0,0 0,25 0,-25 0,25 0,-25 0,25 0,-25 0,25 24,-24-24,24 0,-50 0,0 0,26 0,-1 0,25 0,-25 0,25 0,-25 0,25 0,-25 0,25-49,0 49,0 0,-24 0,-1 0,-50 25,26-1,-26 1,51-25,-1 0,-50 0,26 0,-26 0,1 0,24 0,26 25,-26-25,25 25,0-25,-24 0,-1 0,25 0,-49 25,49-25,25 0,-50 0,26 0,-1-25,25 25,0 0,0-25,-25 25,0 0,0 0,1 0,24 0,-50 0,25 0,-49 0,-1 0,26 0,-1 0,25 0,1 0,-26 0,0 0,1 25,-1-25,25 0,1 0,-1 0,25 0,-25 0,25 25,-25-25,0 0,-24 0,-1 0,25 0,0 0,25 0,-24 0,-1 0,0 0,25 0,-25 0,-24 0,24 0,-25 0,1-25,-1 25,-24-25,-1 25,26-25,24 25,0-25,-25 25,26 0,-1 0,-25 0,50 0,-25 0,1 0,-1 0,0 0,0 0,0 0,0 0,1 0,24 0,-25 0,25 0,-25 0,-25 0,1 0,24 0,-25 0,50 0,-24 0,-1 0,0 0,25 0,-25 0,25 0,-49 25,-1-25,-49 0,49 0,25 0,-24 0,24 0,0 0,-49 0,-1 0,26 0,-1 0,25 0,1 0,-1 0,0 0,-25 0,25 0,-49 0,49 0,-24 0,24 0,0 0,0 0,0 0,1 0,24 0,-50 0,0 0,26 0,-1 25,0-25,0 0,25 25,-25-25,1 25,-1-25,0 0,0 0,-24 24,-1-24,-49 0,49 0,1 0,-1 0,25 0,0 0,-49 0,24 0,1 0,24 0,0 0,25 0,-25 0,0 0,25 0,-24 0,-1 0,0 0,25 0,-25 0,25 0,-25-24,1 24,24 0,-25 0,25 0,-25 0,25 0,0 0,-25 0,25-25,0 0,0 25,0-25,0 25,0-25,0 1,0 24,0-25,0 25,0-25,0 25,25 0,-25 0,25 0,-25 0,49 0,-49 0,25 0,-25 0,25 0,0 0,-25 0,0 0,25 0,-25 0,49 0,-49 0,25 0,0 0,0 0,-25 25,24-25,-24 0,25 0,0 0,-25 0,25 0,0 0,-1 0,1 0,0 0,0 0,-25 0,25 0,-25 0,25 0,-1 0,1 0,-25 25,50-25,-25 0,-25 24,49-24,-49 0,25 25,-25-25,25 25,0 0,-1-25,1 0,-25 0,25 25,-25-1,25-24,-25 0,0 0,25-24,-25 24,0-25,24 25,-24 0,0-25,0 0,25 25,0-25,0 1,0 24,-1 0,-24-25,25 25,-25 0,0 0,25 0,0 0,-25-25,25 25,-25 0,24 0,1-25,0 25,25 0,-50 0,49 0,-49 0,25 0,-25-25,25 25,0 0,-25 0,24 0,1 0,0 0,0 0,0 0,0 0,-1 0,-24 0,25 0,0 0,-25 0,25 0,-25 0,49 0,-24 0,-25 0,50 0,-50 0,25 0,-25 0,24 0,1 0,-25 0,25 0,-25 0,25 0,0 0,-1 0,1 0,0 0,0 0,0 0,-1 0,-24 0,25 0,0 0,-25 0,25 25,0 0,-1-50,1 25,-25 0,0-25,25 25,0 0,-25-49,49 24,1-25,0 1,-26 24,1 0,0 0,-25 25,25-25,0 25,-25 0,24 0,-24 0,0 0,25 0,-25 0,25 0,0 0,25 25,-50 0,49-25,-49 50,0-50,25 0,-25 25,0-25,25 24,0-24,-25 25,0-25,0 0,24 0,-24 25,0-25,25 0,0 0,0 0,-25 0,49 0,-24 0,-25 0,25 0,0 0,-25 0,25 0,-25 0,24 0,1 0,-25 0,25 0,-25 0,25 0,-25 25,25-25,-1 25,-24-25,25 0,-25 0,25 0,0 0,-25 0,25 0,24 0,-24 0,0 24,-25-24,25 0,-25 0,24 0,-24 0,25 0,0 0,-25 0,50 0,-26 0,-24 0,50 0,-50 0,25 0,0 0,0 0,-25 0,24 0,-24 0,25 0,0 0,0 0,-25 0,25 0,-1 0,-24 0,25 0,0 0,0-24,24 24,-24 0,0-25,0 25,0 0,-25 0,24 0,1 0,0 0,25 0,-1 0,-24 0,0 0,-25 0,25 0,-25 0,24 0,1 0,-25 0,25 0,0 0,0 0,24 0,-49 0,50 0,-50 0,25 0,-25 0,24 0,1 0,0 0,-25-25,25 25,25 0,-26 0,1-25,25 25,-25 0,-1 0,1 0,0 0,0 0,24 0,-24 0,0 0,-25 0,25-25,0 25,-25 0,24 0,-24 0,25-24,0 24,0 0,0 0,-1 0,26 0,-50 0,25 0,0-25,24 25,-24 0,25 0,-26 0,26 0,-25 0,0 0,-25 0,24 0,-24 0,25 0,0 0,0 0,49 0,-49 0,0 0,0 0,-25-25,25 25,-1 0,1 0,-25 0,50 0,-50 0,25 0,-1 0,1 0,0 0,-25 0,25 0,0-25,-25 25,24 0,-24 0,25 0,-25 0,25 0,25 0,-26 0,26 0,-50 0,25 0,-25 0,25 0,-1 0,-24 0,25 0,-25 0,25 0,-25 0,0 0,25 0,0 0,-1 0,1 0,0 0,0 0,0 0,-1 0,-24 0,50 0,-25 0,0 0,24 0,-24 0,0 0,25 0,-50 0,24 0,1 0,0 0,0 0,0 0,-1 0,26 0,-50 0,25 0,-25 0,25 0,-1 0,-24 0,25 0,-25 0,25 0,0 0,0 0,-1 0,1 0,-25 0,25 0,-25 0,0 25,-25-25,-49 25,24 0,25-25,-24 0,24 0,-25 24,1-24,-1 0,25 25,1-25,-1 0,25 25,-50-25,50 25,-25-25,0 0,-24 25,-50 24,74-24,-25 25,1-26,49 1,-25-25,0 0,25 25,-25-25,25 0,-25 0,1 0,24 0,0 0,0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4:03:10.6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2803 14808,'25'0,"-25"0,25 0,0 0,-25 0,24 0,-24 0,0 0,25 0,-25 0,25 0,0 0,-25 0,25 0,-25 0,25 0,-1 0,-24 0,25 0,-25 0,25 0,-25 0,25 0,0 0,-25 0,24 0,-24 0,25 0,0 0,-25 0,25 0,-25 0,25 0,-25 0,24 0,1 0,-25 0,25 0,-25 0,25 0,-25 0,49 0,-49 0,25 0,-25 0,25 0,0 0,-25 0,25 0,-25 0,24 0,1 0,-25 0,25 25,0-25,0 0,-25 0,24 0,-24 0,25 25,0-25,-25 0,25 0,-25 0,25 0,-25 50,0-50,24 0,1 0,0 0,0 0,24 0,1-25,-50 25,25 0,0 0,-25 0,25 0,-1 0,-24 0,50 0,-25 0,0 0,24 0,-49 0,25 0,0 0,0 0,-1 0,1 0,25 0,-25 0,-1-25,26 25,-50 0,25 0,0 0,-1 0,1 0,50 0,-51 0,1 0,0 0,-25 0,50 0,-50 0,24 0,-24 0,25 0,0 0,0 0,24 0,-24 0,0 0,0 0,0 0,-25 0,25 0,-25 0,49 0,1-25,-25 25,24 0,1 0,-50 0,49 0,-49 25,25-25,0 0,25 0,-26 0,-24 0,25 0,0 0,0-25,0 25,24 0,1 0,-25-25,-1 25,26-24,-25 24,24 0,26 0,-50 0,24 0,-24 0,0 0,0 24,-1-24,-24 0,50 0,-25 0,25 0,-1 0,1-24,-25 24,-1 0,-24 0,25 0,0 0,-25 0,25 0,-25 0,49 0,-24 0,0 0,25 0,-1 0,-24-25,0 25,-25 0,25 0,-1 0,1 0,25-25,-1 25,-24 0,0 0,25 0,-50 0,24 0,1 0,-25 25,25-25,0 25,-25-25,49 24,-24-24,0 0,0 0,0 0,0 0,-25 0,0 25,0 0,0 0,0 0,0-1,0-24,0 25,0-25,0 25,0-25,0 25,0 0,0-25,0 0,0 24,-25-24,0 0,25 25,-25 0,25-25,0 0,-25 25,25-25,-25 25,1-25,24 0,-25 0,0 0,0 0,0 0,25 0,-24 0,-1 24,25-24,-25 0,25 25,-25-25,25 25,-25-25,1 0,-1 0,0 0,-25 0,50 0,-24 0,-1 0,0 0,25 0,-25 0,25 0,-25 0,1 0,-26 0,0 0,26 0,-1 0,0 0,25 0,-25 0,0 0,25 0,-24 0,-1-25,0 0,0 25,0-49,1 49,-1 0,-25-25,25 25,25 0,-25 0,1 0,-26 0,25 0,-49 0,24 0,25 0,-24 0,24 0,0 0,0 0,1 0,-26 0,25 0,0 0,1 0,-26 0,50 0,-25 0,0 0,25 0,-24 0,24 0,-25 0,0 0,0 0,0 0,1 25,-1-25,25 0,-50 0,50 0,-25 0,25 0,-24 0,24 0,-25 0,0 0,25 0,-25 0,0 0,1 0,-51 0,1 0,24 0,0 0,26 0,24 0,-25 0,0 0,0 0,0 0,1 0,-26 0,25 0,25 0,-49 0,49 0,-25 25,25-25,-50 0,50 0,-49 0,-26 0,26-25,-1 0,25 25,-24-25,49 25,-25 0,25 0,-25 25,0-25,-24 25,-26-25,25 25,-24-25,49 0,0 0,1 0,-51 0,50 0,1 0,-26 0,25 0,0 0,25 24,-24-24,24 0,-25 0,25 0,-25 0,0 0,0 0,25 0,-49 0,49 0,-25 0,25 0,-25 0,0 0,25 25,-24-25,24 0,-25 0,0 0,0 0,-24 0,-1 0,25 0,-24 0,49 0,-25 0,0 0,25 0,-25 0,25 0,-25 0,-24 0,24 0,0 0,25 0,-25 0,25 0,0-25,-25 25,1 0,24-24,0 24,0-25,0 0,0-25,0 1,0 24,0 0,0 25,24-25,-24 25,0-24,25 24,-25 0,25 0,0-25,0 25,-25 0,24 0,1 0,-25 0,25 0,-25 0,25 0,-25 0,25 0,0 25,-1-25,-24 0,25 0,0 0,-25 0,25 0,-25 0,25 0,-1 24,-24-24,25 25,0-25,0 25,-25-25,25 25,-25 0,24-1,-24-24,25 25,0-25,-25 0,0 0,25 0,-25 0,25 0,-25 0,0 0,-25 0,-25 0,1 0,-1 0,-24 0,74 0,-25 0,0 0,0 0,50-25,0 1,24-1,51 0,-26 0,-24 0,-26 25,26 0,-25-24,24 24,26 0,-1 0,-24 0,-1-25,-24 25,25 0,-25 0,24 0,1 0,24 0,-49 0,0 25,25-25,-50 24,24-24,-24 25,25-25,0 25,0-25,0 0,24 0,1 0,24 0,-49 50,25-50,-26 24,1 1,0-25,0 0,0 0,-1 0,1 0,50 0,-1 0,-49 0,0 0,24 0,26 0,24 0,-25 0,-49 25,0-25,0 25,-25-25,49 0,-49 0,50 0,0 0,-1 25,-24-25,25 0,-26 0,-24 0,25 0,0 0,0 0,0 0,24-25,1 25,-25 0,-1 0,26-25,-50 0,25 25,0-49,24 49,-24-25,49 0,1 0,-50 25,0 0,-1 0,-24 0,50 0,-25 0,0-25,49 25,0 0,-49 0,0 0,0 0,-25 0,25 0,-1 0,1 0,0 0,49 0,1-24,-50 24,-1 0,1 0,-25-25,0 25,25 0,0 0,0 0,-25 0,24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4:03:36.357"/>
    </inkml:context>
    <inkml:brush xml:id="br0">
      <inkml:brushProperty name="width" value="0.08819" units="cm"/>
      <inkml:brushProperty name="height" value="0.35278" units="cm"/>
      <inkml:brushProperty name="color" value="#BDCDE1"/>
      <inkml:brushProperty name="tip" value="rectangle"/>
      <inkml:brushProperty name="rasterOp" value="maskPen"/>
    </inkml:brush>
  </inkml:definitions>
  <inkml:trace contextRef="#ctx0" brushRef="#br0">2729 17190,'0'0,"25"0,-1 0,-24 24,25-24,-25 25,0-25,25 0,-25 0,50 0,-26 0,1 0,25 0,-25 0,0 0,-1 0,1 0,25 25,24-25,-24 0,-25 0,-1 0,1 25,0-25,0 0,-25 0,49 0,-49 0,25 0,0 0,0 0,-25 0,25 0,-25-25,-25 25,-25 0,1 0,24 0,-25 0,-24 0,-1 0,26 0,24 0,0 0,0-25,1 25,-1 0,-25 0,25 0,-24 0,-1 0,50 0,-25 25,0-25,1 0,24 0,-25 0,0 0,0 0,25 25,0-25,25 0,-25 0,25 0,-25 0,25 0,-25 0,24 0,1 0,25 0,-25 0,-25 0,24 0,1 0,-25 0,25 0,-25 0,50 0,-25 0,-1 0,26 0,-25 0,-25 0,25 0,-1 0,-24 0,25 0,0 0,0 0,24 0,-49 0,25 0,0 0,0 0,-25 0,25 0,-25 0,24 0,-24 0,50 0,0 0,-26 0,26 0,-25 0,-25 0,25 0,-1 0,1 0,0 0,0 0,24 0,1 0,-25-25,0 25,-1 0,1 0,25-25,0 0,-1 25,1 0,-25 0,-1 0,-24 0,25 0,-25 0,50 0,-25 0,-1 0,1 0,-25 0,25 0,0 0,0 0,-25 0,49 0,-49 0,25 0,-25 0,25 0,-25 0,25 0,-1 0,26 0,-25 0,-25 0,25 0,-1 0,1 0,-25 0,50 0,-25 0,-1 0,26 0,-50 0,25 0,0 0,-1 0,-24 0,25 0,-25 0,25 0,0 0,25 0,-26 0,1 0,0 0,-25 0,50 0,-50 0,24 0,1 0,25 0,-25 0,24-24,-49 24,50 0,-50 0,49-25,-24 25,25 0,-1 0,1 0,-25 0,0 0,-1 0,-24 0,25 0,0 0,0 0,0-25,24 25,1 0,-25 0,-1 0,26 0,-50 0,25 0,24 0,-49 0,50 0,0 0,-25 0,24 0,-24-25,0 25,24 0,-24 0,25-25,-1 25,-24-24,0 24,0 0,-25 0,25 0,-1 0,-24 0,25 0,50 0,-26-25,1 25,-25-25,24 0,-49 25,50 0,-25 0,-1 0,1 0,25 0,-25-25,24 25,1 0,-25 0,0 0,24 0,1 0,-1 0,1 0,-25 0,0 0,-25 0,24 0,1 0,0 0,-25 0,50 0,-26 0,26 0,0-24,24 24,-49 0,24 0,1 0,24 0,1 0,-26 0,-24 0,0 0,0 0,-25 0,25 0,0 0,49 0,-24 0,-1 0,1 0,-25 0,24 0,-24 0,0 0,49 0,1 0,-26 0,-24 0,25-25,-26 25,26 0,0 0,-1 0,1 0,-25 0,-1 0,1-25,0 25,0 0,24 0,-24 0,25 0,0 0,-1 0,-49 0,50 0,-50 0,25 0,24 25,1 0,-1-1,1 1,-50-25,50 0,-50 0,24 0,1 0,0 0,-25 0,25 0,-25 0,49 0,-24 0,0 0,25 0,-50 0,24 0,-24 0,25 25,-25-25,25 0,0 0,-25 0,25 0,-25 25,0 0,0-25,0 24,0 1,0 0,0 0,0 0,0-1,0-24,0 25,0-25,0 25,0 0,0-25,0 25,0-25,0 0,0 24,0-24,0 0,-25 0,0 25,25-25,-25 0,25 0,-49 25,24-25,0 0,0 0,25 0,-25 0,1 0,24 0,-25 0,25 25,-25-25,25 0,-50 0,50 0,-24 0,24 0,-25 0,0 0,25 0,0 0,-25 0,25 0,-25 0,1 0,24 0,-25 0,25 0,-25 0,25 0,-25 0,0 0,25 0,-24 0,24 0,-25 0,0 0,0 0,0 25,1-25,-1 0,0 0,0 0,25 0,-25 0,0 0,-24 0,-26 24,26-24,49 0,-50 0,50 0,-25 0,25 0,-24 0,-1 0,25 0,-25 0,0 0,-24 0,-1 0,-24 0,-50 0,24 0,26 0,24 0,26 0,-51 0,26 25,-1-25,0 0,1 0,24 0,0 0,0 0,25 0,-25 0,1 0,-26 0,0 0,1 0,24 0,-49 25,49 0,-74-25,24 0,1 0,24 0,1 0,-26-25,-24 25,24 0,26 0,-26 0,75 0,-24 0,-26 0,25 0,-49 0,24 0,-24-25,-1 25,-24 0,25 0,-1 0,51 0,-1 0,-25 0,25 0,1 0,-51 0,75 0,-25 0,0 0,1 0,-26 0,25 0,0 25,-49-25,0 0,-1 0,26 0,-1 0,-49 0,-25-25,25 25,49-25,-24 25,24 0,0 0,1 0,24 0,-25 0,25 0,1 0,-26 0,-49 0,24 0,26 0,-50 0,-25 0,0 0,74 0,-24 0,-1 25,-74 25,75 0,-1-26,26-24,24 0,-25 0,1 0,-1 0,1 0,-1 0,25 0,0 25,1 25,-1-50,25 0,-25 0,25 0,-50 0,26 0,-1 0,-50 0,1-25,24 25,26-25,-1 25,0 0,25 0,-25 0,25-25,-25 25,25 0,-25 0,1 0,24 0,-25 0,-25 0,50 0,-25 0,25 0,0 0,-24 0,-1 0,25-24,-25 24,25 0,0-25,0 25,0-25,-25 25,25-50,0-74,0 0,25 50,-25 49,0 25,0-25,25 25,-25 0,49 0,-49 0,25 0,-25 0,50 0,-50 0,25 0,-25 0,24 0,1 0,-25 0,25 0,-25 0,25 0,0 0,0 25,24-25,-24 25,49-25,-74 25,25-25,0 24,0-24,0 0,-1 0,1 0,25 0,-25 0,-1 0,26 0,-50 0,50 0,-26 0,26 0,-25 0,24-24,-24 24,0 0,-25 0,50 0,-50 0,24 0,-24 0,0 0,0 0,0 0,-49 0,49 0,-50 0,25 0,-49 24,24 1,1-25,-1 25,50-25,-49 0,24 0,-25 25,25-25,1 0,-1 0,25 0,-25 0,25 25,-25-25,0 0,25 0,0 0,0 24,-24-24,24 0,0 0,0 50,0-25,0 0,0-25,0 24,0-24,0 25,0-25,0 0,0 0,0 0,49 0,26 0,-26 0,-24 0,0 0,0 0,-25 0,49 0,1-25,24-24,1 24,-51 0,1 25,25-25,-25 25,-1 0,1 0,-25 0,50 0,-1 0,-24 0,0 0,25 0,-50 0,25-24,24 24,-24-25,25 0,24 25,-24 0,-1 0,1-25,-1 25,-49-25,25 25,25 0,-1 0,1 0,0 0,-26 0,-24 0,50 0,-50 0,25 0,-25 0,25 0,-1 0,51 0,-26 0,26-24,-50 24,0 0,24 0,1 0,24 0,-24 0,-1 0,-24 0,-25 0,50 0,-25-25,24 25,-24 0,0-25,24 25,26 0,24 0,-25 0,-24 0,0 0,-1 0,26 0,-26 0,26 0,-50 0,-1 0,1 0,25 0,-1 0,1 0,0 0,24 0,-74 0,25 0,0 0,-1 0,1 0,0 0,0 0,49 0,-24 0,-1 0,-24 0,25 0,-25 0,-1-25,51 25,-26 0,26 0,-50 0,0 0,24 0,-49 0,25 0,0 0,0 0,-1 25,1-25,-25 0,0 25,25-25,25 0,-50 0,49 0,-24 0,25 0,24 0,0 0,-24 0,24 0,-24 0,49 0,-24 0,-26 0,1 0,0 0,-26 0,1 0,25-25,-1 25,1 0,0 0,-1 0,-24 0,0 0,24-25,1 25,24 0,-24 0,0 0,-1 0,-24 0,0 0,0 0,-1 0,1 0,0 0,0 0,24-25,1 25,-50 0,50 0,-50 0,24 0,-24 0,50 0,-25 0,0 0,24 0,1 0,-25 25,0-25,-25 0,0 25,24-25,-24 0,25 0,0 0,25 0,-26 0,1 0,25 0,-50 0,25 0,-25 0,24 0,-24 0,25 0,0 0,0 0,0 0,-1 0,26 0,-50 0,25 0,0 0,-25 0,24 0,-24 0,25 0,-25 0,-25 0,-24 0,-26 25,1-25,0 0,49 25,0-25,-49 24,-26-24,26 0,24 25,1-25,-1 0,-24 0,-1 0,26 25,-1-25,0 0,-24 0,49 0,-74 0,-25-50,50 50,24-24,0-1,-24 25,24 0,26 0,-26 0,25 0,25 0,-49 0,-1 0,-25 0,26 0,-26 0,-49 0,-24 0,73 0,1 0,24 0,-24 0,-25 0,49 0,25 25,-24-1,24-24,0 0,0 0,25 0,-50 25,26 0,-1-25,0 0,25 0,-50 0,50 0,-24 0,24 0,-25 0,0 0,25 0,-25 0,25 0,0 0,-49 0,24 0,-25 25,-24-25,49 0,25 0,-25 0,50 0,0 0,24 0,-24 0,-25 0,25 25,0-1,-25-24,25 0,49 0,-24 0,-26 0,26 0,-25 25,0 0,49-25,1 0,24 0,-25 0,-49 0,25 0,-1 0,1 0,-1 0,1-25,-25 25,24 0,-49 0,50 0,-25 0,24 0,1 0,0 0,-1 0,-24 0,25 0,-1 0,1 0,0 25,-1-25,-24 0,0 0,-25 0,0 0,0 0,-25-25,0 25,0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28.7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546 2902,'0'0,"0"0,25 0,-25 0,0 0,25 0,-1 0,1 0,0 0,25 0,-1 0,-49 0,50 0,-50 0,25 0,0 0,-25 0,49 0,-24 0,0 0,0 25,-25-25,24 0,1 0,0 0,-25 0,25 0,0 0,-1 25,1-25,-25 0,25 0,0 0,0 0,-1 0,1 0,0 0,-25 0,25 0,0 0,-1 0,26 0,0 0,-26 0,1 0,0 0,0 0,0 0,-1 0,1 0,0 0,0 0,24 0,-49 0,25 0,-25 0,25 0,0 0,-25 0,25 0,-25 0,49 0,-49 0,25 0,0 0,0 0,-25 0,25 0,-25 0,24 0,-24 0,25 0,0 0,0 0,0 0,-1 0,1 0,0 0,0 0,-25 0,25 0,-1 0,-24 0,25 0,25 0,-25-25,-1 25,1 0,0 0,0-25,-25 25,25 0,-1 0,-24 0,25 0,50-25,-75 25,24 0,1 0,0 0,0-24,-25 24,25-25,-1 25,1-25,25 0,-1 25,1-25,-25 25,0 0,0 0,-1 25,-24 25,0-1,25-49,0 0,0 0,-25 25,49-25,-49 0,25 0,-25 0,25 0,0 0,0 25,-25-25,49 0,-49 0,25 0,-25 0,25 0,0 0,-25 0,24 0,-24 0,25 0,-25 0,50 0,-25 0,-1 0,1 0,0 0,0 0,-25 0,25 0,-25 0,24 0,1 0,0 0,0 0,24 0,-24 0,-25 0,25 0,0 0,-25 0,25 0,-25 0,24 0,-24 0,50 0,-50 0,50 0,-25 0,-25 0,49-25,-49 25,25 0,0 0,-25-25,0 25,25 0,-25 0,74-24,-24-1,24 25,-74 0,25 0,-25 0,25 0,-25 0,24 0,1 25,25-1,-1-24,-24 0,25 0,-25 0,-1 0,1 0,-25 0,25 25,0-25,24 25,-24-25,0 0,0 0,0 0,-1 0,1 0,-25 0,25 0,0 0,0 0,0 0,-1 0,26 0,-25 0,0 0,-1 0,1 0,-25 0,25 0,0 0,0-25,24 25,-24 0,25 0,-26-25,1 25,0 0,0 0,0 0,-1 0,26 0,-50 0,50 0,-50 0,24 0,-24 0,25 25,-25-25,50 50,-25-50,24 25,-24-25,-25 0,25 24,0-24,-25 0,24 0,1 0,0 0,25 0,-26 0,26 0,0 0,-25 0,-25 0,49 0,-49-24,25 24,0 0,0 0,49-25,-49 0,0 25,24 0,-49-50,50 50,-50 0,49-24,-49 24,25 0,-25 0,25 0,0 0,0 0,49 0,-74 0,25 0,0 0,-1 0,-24 0,25 0,-25 0,50 0,-25 0,-1 0,26 0,-25 0,0 0,-25 0,24 0,-24 0,25 0,-25 0,50 0,-25 0,0 0,-1 0,1 0,0 0,-25 0,50 0,-50 0,24 0,26 0,-25 0,0 0,-1 0,1-25,0 25,-25 0,25 0,0 0,-1 0,51-25,-26 25,-24 0,0 0,-25 0,0 25,25-25,0 0,24 0,-24 0,25 0,-26 0,26 0,-50 0,50 0,-26 0,-24 0,50 0,0-25,-25 25,24 0,-49 0,25 0,25 0,-1 0,-24 0,25 0,-1 0,-24 0,0 0,-25 0,25 0,-1 0,1 0,25 0,-25 0,-1 0,1 0,25 0,-25 0,24 0,26-25,24 0,-50 25,1 0,-25 0,49-24,1 24,-1 0,-24 0,-1 0,-24 0,25 0,-25 0,-1 0,1 0,0 0,-25 0,25 24,-25-24,25 25,-1-25,1 0,25 25,-1-25,1 0,24 0,-49 0,0 0,25-25,-26 25,1 0,50-25,-51 25,26 0,-25 0,25 0,-50 0,49 0,1-24,-25 24,-1 0,26 0,-50-25,50 25,-50 0,0 0,24 0,-24 0,25 0,-25 0,25 0,0 0,24 0,26 0,-26 0,-24 0,25 0,-25 0,-25 0,49 0,-49 0,50 0,-25 0,-25 0,49 0,-49 0,25 0,-25 0,25 25,0-25,-25 0,0 0,0 24,24-24,-24 25,0-25,0 25,25-25,0 25,-25 0,25-25,-25 0,25 0,-25 0,0 24,25-24,-1 0,-24 0,25 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4:04:16.308"/>
    </inkml:context>
    <inkml:brush xml:id="br0">
      <inkml:brushProperty name="width" value="0.08819" units="cm"/>
      <inkml:brushProperty name="height" value="0.35278" units="cm"/>
      <inkml:brushProperty name="color" value="#E5B9B7"/>
      <inkml:brushProperty name="tip" value="rectangle"/>
      <inkml:brushProperty name="rasterOp" value="maskPen"/>
    </inkml:brush>
  </inkml:definitions>
  <inkml:trace contextRef="#ctx0" brushRef="#br0">2778 15553,'0'0,"0"0,0 24,0 1,0-25,0 25,0 0,0 0,0 24,0-49,0 25,0-25,0 25,0 0,0-25,0 24,0-24,0 25,0-25,0 25,0 0,0-25,0 25,0-1,0 1,0 25,0-25,0-1,0 1,0-25,0 50,0-50,0 49,0-49,0 25,0 25,0-50,0 25,0-1,0 1,0-25,0 25,0-25,0 25,0 0,0-25,25 25,-25-25,0 24,0 1,0 0,0-25,0 25,0-25,25 0,-25 25,0-1,0-24,0 0,25 0,-25 0,25 0,-1 0,-24 0,25 0,0 0,0 0,-25 0,25 0,-25 0,25 0,-25 0,24 0,1 0,-25 0,25 0,-25 0,25 0,-25 0,25 0,-1 0,-24 0,25 0,-25 0,50-24,-25 24,-1-25,26 25,-25 0,0-25,-25 25,24 0,1-25,0 25,-25 0,50 0,-26 0,1 0,0 0,25 0,-50 0,24 0,1 0,-25 0,25 0,-25 0,25 0,-25 0,49 0,-24 0,0 0,25 0,-26 25,1-25,-25 0,25 0,0 0,0 0,49 0,-49 0,-25 25,50-25,-50 0,24 0,-24 0,25 25,0-1,-25-24,25 25,0-25,-1 0,1 25,-25-25,50 25,-50-25,49 25,-49-25,25 24,-25 1,25-25,0 0,-25 0,25 0,-1 25,1-25,25 0,-25 0,-1 0,-24 0,25 0,-25 0,25 0,-25 0,25 0,0 0,-25 0,24 0,-24 0,25 0,0 0,-25 0,-25 0,-24 0,24 0,-25 0,25 25,-49-25,0 0,49 0,0 0,0 0,0 0,1 0,24 0,-25 0,25 0,-25 0,25 0,-50 0,26 0,-1 0,-25 0,25 0,1 0,-1 0,25 0,0 0,-25 0,0 0,0 0,-24-25,24 25,-50 0,75 0,-24 0,24-25,-25 25,0 0,-25 0,50 0,-24 0,-1 0,0 0,25 0,-25 0,0 0,1 0,-1 0,25 0,-50 0,50 0,-25 0,25 0,-24 0,-1 0,25-25,-25 25,25 0,-25 0,25 0,-49-24,24 24,0 0,0-25,25 25,-25 0,1 0,24-25,-25 25,0-25,0 25,-24-25,24 1,0 24,0 0,0-25,25 25,-24 0,24-25,0 25,-25 0,0 0,25 0,-25 0,25 0,-50 0,26 25,-1 0,0-25,0 0,25 24,-25-24,25 0,0 0,-24 0,24 25,-25-25,25 25,0 0,0-25,0 0,0 25,0-25,25 0,-25 0,24 0,-24 0,25 0,0 0,-25 0,25 0,-25 0,25 0,-1 0,-24 0,0 24,25-24,-25 0,25 0,-25 0,25 25,0-25,0 0,-25 0,24 0,1 0,-25 0,25 0,-25 0,25 0,0 0,-25 25,24-25,1 0,0 0,0 0,-25 0,25 0,-25 0,24 0,1 0,-25 0,25 0,-25 0,25 0,0 0,-25 0,24 0,1 0,0 0,-25 0,25 0,-25 0,25 0,-25 0,0 0,-50 0,0 0,1 0,-1 0,25 0,1 0,-26 0,0-25,1 25,-26-25,26 1,-1-26,0 0,26 1,-26-26,50 51,0-1,-25 25,0-25,25 25,-24 0,24 0,0-50,0 25,0 1,0-26,0-24,0-1,0 50,0 1,0 24,0-50,0 25,0 0,24 1,-24-1,0 0,0 0,0 0,0 1,0 24,0-25,0 0,0 0,0 0,25 25,-25-49,0 49,0-25,0 25,0 0,25 0,-25 0,25 0,-25 0,25 0,-25 0,49 0,-49 0,25 0,0 0,0 0,-25 0,25 0,-25 0,24 0,1 0,-25 0,25 0,-25 0,25 0,-25 0,25 0,-1 0,1 0,-25 0,0 0,25 0,0 0,-25 0,25 0,-25 0,24 0,1 0,-25 0,50 0,-25-25,24 25,-24 0,0 0,-25 0,25 0,-25 0,24 0,1 0,50 0,-51 0,1 0,0 0,0 25,0-25,-25 0,24 0,1 0,0 0,0 0,0 25,24-25,-24 0,-25 0,25 0,0 25,-25-25,25 0,-25 0,24 24,1-24,-25 0,25 0,0 0,0 0,-1 0,26 0,-50 0,25 0,0 0,-25 0,24 0,-24 0,25 0,-25 0,50 0,-25 0,24 0,1 0,-25 0,-25 0,24 0,1 0,0 0,0 0,0 0,24 0,-24 0,0 0,0 0,-1 0,-24 0,25 0,-25 0,50 0,-25 0,-1 0,1 0,-25 0,25 0,0 0,-25 0,25 0,-25 0,25 0,-25 0,24 0,1 0,-25 0,25 0,0 0,0 0,-25 0,24 0,26-24,-25 24,0 0,24 0,-24 0,0 0,-25 0,25 0,-25 0,24 0,1-25,25 25,-1 0,-24 0,0 0,0 0,0 0,-25 0,24 0,-24 0,25 0,-25 0,50 0,-1 0,-24 0,0 0,0-25,0 25,-1 0,-24 0,50 0,-50 0,50 0,-26 0,-24 0,25-25,0 0,0 25,25-24,-26-1,1 25,0 0,-25-25,50 25,-50 0,49 0,-24 0,0 0,0 0,24 0,-24 0,0 0,-25 0,25 0,-25 0,49 0,-24 0,0 0,24 0,-24 0,0 0,0 0,-25 0,25 0,-1 0,-24 0,25 0,-25 0,50 0,-25 0,-1 0,26 0,-50 25,25-25,-25 0,25 0,-25 0,24 0,1 0,-25 0,25 0,0 0,0 0,0 0,-25 0,24 0,1 0,0 0,-25 25,25-25,0 0,-1 0,1 0,0 0,49 0,-49 0,0 24,-25-24,25 0,-25 25,0 0,0-25,25 0,-25 0,24 0,1 0,-25 0,50 0,-25 0,24 0,-24 0,0 0,24 0,-24-25,25 25,-1 0,26 0,-75 0,25 0,-1 0,1 0,0 0,0 0,25 0,-1 0,-24 0,0 0,24 0,-49 0,25 0,0 0,0 0,24 0,1 0,0 0,-1 0,-24 0,-25 0,25 0,0 0,-1 0,-24 25,0-50,25 25,0 0,-25-25,25 25,0 0,24 0,1 0,-25 0,-1-24,1 24,-25 0,50 0,-50 0,49 0,1-25,0 25,-26 0,1 0,0 0,-25 0,25 0,0 0,24-25,1 25,-25 0,0 0,-1 0,1 0,-25 0,25 0,-25 0,25 0,0 0,-25 0,24 0,-24 0,50 0,-50 0,25 0,0 0,-1 0,1 0,-25 0,25 0,0 0,-25 0,25 0,-1 0,1 0,0 0,-25 0,25 0,0 0,-25 0,24 0,-24 0,0 50,0-26,0 1,0 0,0-25,0 50,0-50,0 24,0 1,0-25,0 25,0-25,0 25,0-25,0 25,0-1,0-24,0 25,0-25,0 25,0-25,-24 25,24-25,-25 25,25-25,-25 0,25 24,-25-24,0 0,25 25,-24-25,24 0,-25 25,0-25,-25 25,1-25,24 0,0 0,25 0,-25 0,25 0,-24 0,24 0,-25 25,0-25,0 24,0-24,-24 25,24-25,0 0,0 0,1 0,-1 0,0 0,0 0,0 0,0 0,1 0,-26 0,25 0,0 0,1 0,-1 0,0 0,25 0,0-25,-25 25,-49 0,49 25,0-25,-24 0,24 0,-25 0,1 0,-26 0,50 0,1 0,-26 0,25 0,25 0,-49 0,-1 0,0-25,1 25,-26-24,51 24,-1 0,25-25,-25 25,25 0,-25 0,25 0,-50 0,26 0,-1 0,-25 0,1 0,-26 0,26 0,24 0,-25 0,1 0,-1-25,-24 0,24 25,-24 0,49 0,25 0,-25 0,0 0,0 0,25 0,-24 0,-1 0,-25 0,1 0,24 25,-25-25,0 0,1 0,-1 0,1-25,-26 25,50 0,1-25,-26 1,50 24,-50 0,50 0,-24 0,-51 0,50 0,1 24,24-24,-25 25,0 0,-25-25,26 25,-1 0,-50-1,51-24,-26 0,-49 0,-25 0,74 0,0 0,1 0,-26 0,-24 0,25 0,-1 0,51 0,-1 0,25 0,-25 0,0 0,0 0,1 0,24 0,-50 0,0 0,-24 0,24 0,1 0,-1 0,25 0,1 0,-1 0,-25 0,0 0,1 0,24 0,0 0,0 0,25 25,0-25,-24 0,24 50,0-25,0-1,0-24,0 25,0-25,0 25,0 0,0 0,0-1,0 1,0 0,0-25,0 25,0 0,0-25,0 25,0-25,0 24,0 1,0-25,0 25,0-25,0 25,0-25,0 0,-25 0,0 0,0-25,0 25,1-25,-1 25,0 0,0 0,25-25,-25 25,1 0,24 0,-25 0,-25-24,25 24,1 0,-26-25,25 0,-24 25,49-25,-25 0,-25 0,25 1,-24 24,49 0,-25 0,25 0,-25 0,25-25,-25 25,25 0,-24 0,24 0,-25 0,-25 0,0 0,1 0,-26 0,1 0,-25 0,49 0,1 0,24 25,0-25,0 0,-24 0,-1 0,0 0,1-25,24 0,0 25,0 0,25 0,-24 0,-1 0,25 0,-25 0,25 0,-25 0,25 0,-25 0,1 0,24 0,-25 0,25 0,-25 0,0 0,25 0,-25 0,25 0,0 0,0 0,-25 0,25 0,-24 0,-1 0,25-25,0 25,0-25,-25 25,25 0,0-24,0 24,0-25,0 25,0-25,25 0,-25 25,25-49,-25 24,0 0,0-25,0 50,24 0,-24-24,0 24,0-50,0 0,0 50,0-24,0 24,0 0,0 0,25 0,0 0,25 0,-25 0,-1 0,1 0,0 0,0 0,-25 0,25 0,-25 0,49 0,26 0,-51 0,1 0,0 0,0 0,0 0,24 0,26 0,-26 0,-24 0,25 0,-26 0,-24 0,50 0,0 0,24 0,-24 24,-1 1,1-25,-25 0,0 25,-1-25,1 0,25 0,-1 25,-24-25,25 0,-50 0,25 25,-50-25,25-25,0 0,0 25,25 0,-25 0,24 0,1 0,0 0,49 0,-49 0,0 0,0 0,0 25,-1-25,1 0,-25 0,25 0,0 0,-25 0,25 0,-1 25,1-25,-25 0,25 0,-25 49,25-49,-25 50,25-50,-25 25,0-25,0 0,24 24,-24-24,0 0,0 25,0-25,0 25,-24-25,-1 25,-50 0,26-25,-1 0,1 24,24-24,25 0,-50 0,1 0,-1 0,0 0,1 0,24 0,25 0,-50 0,26 0,-1 0,-74 0,49-24,0-26,1 0,-1 1,25-26,-49 75,24-24,25 24,1-25,24 25,0 0,0 25,0-25,0 0,0 0,-50 24,25-24,-24 25,24 0,0 0,-49 0,24-25,25 24,-24-24,24 0,0 0,0 0,25 0,-25 0,1 0,24 0,-25 0,25 0,-25 25,0-25,0 0,1 0,24 0,-25 0,25 0,-25 0,25 0,0-25,-25 25,25-24,-25 24,0 0,25-25,0 0,0 25,0-25,0 0,0 25,0-24,0-1,0 0,0 25,0-25,0 25,0-74,0-25,0 24,25 26,-25 49,0-25,25 25,-25 0,25 0,0 0,0-25,-25 0,24 25,1 0,-25 0,25-25,-25 25,25 0,0 0,-25 0,24 0,-24 0,0 25,25-25,-25 25,0-25,25 0,0 0,-25 0,25 0,-25 0,24 0,1 0,-25 0,25 0,-25 0,25 0,-25 0,25 0,-1 0,-24 0,25 0,0 0,0 0,24 0,-24 0,0 0,-25 0,25 0,-25 0,25 0,-25 0,24 0,1 0,25 25,-1 0,-24-25,0 24,0-24,0 0,-25 0,24 25,-24 0,25 0,0 0,0-1,25 1,-50-25,24 0,1 25,0-25,-25 0,25 25,-25-25,25 0,-1 0,-24 0,25 25,-25-25,25 0,0 0,0 0,-25 0,24 0,-24 0,25 0,0 0,-25-25,-25 0,25 0,-25 25,1-25,24 1,-25-1,25 0,-25 0,0 25,0 0,1 0,-1 0,25-25,-50 25,50 0,-25-24,1-1,-1 25,0-25,25 25,0 0,0 0,0 0,0 0,25 0,-25 0,49 0,-49 0,50 0,-50 0,25 0,0 0,-1 0,-24 0,25 0,-25 0,25 0,-25 0,50 0,-26 0,1 0,0 0,-25 0,25 0,0 0,-25 0,24 0,-24 0,25 0,0 0,0 0,-25 0,49 0,-49 0,25 0,0 0,0 0,-25 0,25 0,-25 0,24 0,1 0,-25 0,25 0,0 0,0 0,-1 0,1 0,0 0,-25 25,25-25,-25 0,0 0,0-25,49 25,-49 0,25 0,0 0,0 0,-25 0,25 0,-25 0,25 0,-1 0,-24 0,25 0,-25 25,0-25,25 0,-25 0,25 0,0 0,-1 0,-24 0,25 0,0 25,-25-25,25 0,-25 0,25 0,-1 0,1 0,0 0,0 0,0 0,-25 0,24 24,1-24,-25 0,25 0,-25 0,25 0,0 0,-25 0,24 0,1 0,0 0,0 0,-25-24,25 24,-1 0,-24 0,25 0,-25-25,25 25,0 0,-25 0,25 0,-1 0,1 0,0 0,-25 0,0-25,25 25,0 0,-25 0,24 0,-24 0,25 0,-25 0,50-25,-50 25,25 0,-25 0,24 0,1 0,-25 0,25 0,-25-25,25 25,0 0,0 0,-1 0,26 25,-25-25,0 25,-25 0,24-25,-24 0,25 25,-25-25,0 24,25-24,-25 0,25 25,-25 0,0-25,0 25,25-25,-25 25,0-25,-25 24,25 1,-25-25,0 0,25 0,-49 0,24 0,0 0,-25 0,50 25,-49 0,24-25,-50 0,-24 25,25-25,-1 0,51 0,-1 0,0 0,0 0,0 0,-24 24,-1-24,1 0,24 25,-25-25,50 0,-25 0,1 0,-1 0,0 0,-25 0,1 0,-26 0,51 0,-1 0,-25-25,50 25,-25 0,1 0,-1 0,-25 0,0-24,26 24,-26 0,50 0,-25 0,0-25,1 25,24-25,-25 25,25 0,-25 0,0 0,25 0,25 0,0 0,24 0,1 0,0 0,-1 0,-49 0,50 0,-25 0,49 0,-24 0,-1 0,26 0,-50 0,24 0,26 0,-1 0,0 25,-24-25,0 0,24 25,-24-25,24 0,-24 0,-1 0,-49 0,25 49,-25-24,25-25,24 0,1 0,0 0,-25 0,24 0,-49 0,25 0,49 0,-24 0,-25 0,0 0,24 0,-49 0,25 0,-25 0,25 0,0 0,-1 0,26 25,0-25,-1 0,-24 0,0 0,0 0,-1 0,1 0,0 0,0 0,24 0,-24 0,0 0,25 0,-50 0,24 0,1 0,0 0,0 0,25 0,-1 0,-24 0,25 0,-26 0,1 0,-25 0,50 0,-50 0,25 0,24 0,1 0,-50 0,49 0,-49 0,25 0,-25 0,25 0,0 0,-25 0,25 0,-25 0,24 0,-24 0,25-25,0 25,0 0,0 0,-1 0,-24 0,25-25,0 25,-25 0,25 0,-25 0,25 0,-25-25,-75-24,-24 24,-25-25,74 1,1 24,-1 25,-49 0,-50 25,50-25,24 25,26-25,-1 0,25 0,1 0,-1 0,-25 0,1 0,-1 24,0 1,26-25,-1 25,0 0,25-25,-25 0,0 25,25-25,-24 0,-1 0,0 0,0 0,0 0,1 0,48 0,26 0,24 0,-49 0,25 0,49 0,-25 0,1 24,-26-24,1 25,0 0,24-25,1 25,-51-25,26 0,-25 0,24 0,1 0,24 0,-24 0,0 0,-26 0,-24 0,25-25,50 25,-26 0,-24-25,25 0,-1 1,1 24,-1 0,26 0,-26 0,-24 0,0 24,0-24,0 0,24 25,1 0,24 0,-49-25,25 0,-25 0,-1 0,1 0,0 0,0 25,24-25,1 24,0-24,-1 0,-24-24,0 24,0 0,-1-25,1 25,25 0,-25-25,24 25,26 0,-51 0,1-25,25 0,-25 25,-1 0,51-24,-1 24,-24-50,0 0,-1-24,-24 24,0 26,0-1,-25 25,24 0,-24 0,0 0,0 0,0 25,25-1,-25 26,25-50,-25 50,25-50,-25 24,25-24,-25 25,24-25,-24 0,25 0,-25 0,25 0,-25 0,25 0,-25 0,25 0,-25 0,0 0,0 0,24 0,1 0,-25 0,0 0,25 0,-25 0,25 0,-25 0,49 0,-49 0,0 25,25-25,-25 0,-25 0,1 0,24 25,-25-25,25 0,-25 0,25 0,-50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39.5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496 3448,'0'0,"50"0,-25 0,0 0,-25 0,24 0,-24 0,25 0,0 0,-25 0,25 0,0 0,-1 0,1 0,0 0,-25 0,25 0,-25 0,25 0,-25 0,25 0,-1 0,-24 0,25 0,0 0,0 0,0 0,-25 0,24 0,1 0,-25 0,25-25,0 25,24 0,1-25,24 0,-49 25,0 0,-25-24,25 24,0 0,-1 0,-24 0,25 0,25 0,-25 24,-1-24,1 0,0 0,-25 0,25 0,-25 0,25 0,-1 0,-24 0,25 0,0 0,0 0,24-49,-24 49,25-50,-25 25,-25 25,25 0,-1 0,-24 0,25 0,-25 0,25 0,-25 50,0-25,25-25,0 0,-25 0,24 0,-24 25,50-25,-50 0,25 0,0 0,-1 0,-24 0,25 24,-25-24,25 0,0 0,0 0,-1 0,1 0,25 0,-50 0,25 0,-25 0,24 0,1 0,-25 0,25 0,-25 0,25 0,0 0,-1 0,1 0,0 0,0 0,-25 0,25 0,-1 0,-24 0,25 0,-25 0,50 0,-50 0,25 0,24 0,-49 0,50 0,-50 0,25 0,-25 0,24 0,-24 0,25 0,0 0,-25 0,25 0,0 0,0 0,24 0,-24 0,0 0,0 0,-1 0,1 0,-25 0,25 0,0 0,24 0,1 0,-25 25,0-25,-1 0,-24 0,25 0,0 0,-25 0,25 0,49 25,-49-25,0 25,0-25,-25 0,24 25,1-25,-25 0,25 24,-25-24,50 0,-50 0,24 0,26 0,-50 0,25 0,-25 0,49 0,-49 0,25-24,-25 24,25 0,0-25,0 25,-25-25,49 25,-49-25,25 25,25-25,-25 25,24 0,1 0,-50 0,25 0,-1 0,-24 0,25 0,0 0,0 0,0 0,24 0,-24 0,25 0,-50 0,24 0,-24 0,25 0,-25 0,25 0,0 0,24 0,-24 0,0 0,25-24,-50 24,24 0,1-25,0 25,0-25,0 25,24 0,-49 0,25 0,25 0,-25-25,-1 25,1 0,-25-25,50 25,-1 0,-24 0,0 0,0 0,0 0,-1 0,1 0,25 0,-1 0,1 0,-25 0,0 0,-25 0,24 0,1 0,-25 0,25 0,49 0,-49 0,0 0,0 0,0 0,-1 0,-24 0,25 0,-25 0,25 0,0 0,24 0,1 0,-25 0,0 0,-1 0,1 0,-25-24,25 24,0 0,0-25,24 25,-24 0,0 0,0 0,-25 0,25 0,-25 0,24 25,-24-25,25 0,0 0,0 0,24 0,1 0,-50 0,50 24,-50-24,24 0,1 25,0-25,0 0,0 0,-1 0,1 0,-25 0,50 0,-50 0,25 25,-25-25,24 0,1 0,25 0,-25 0,-1 0,26-25,-25 25,0 0,-25 0,24 0,1 0,0 0,25 0,-25 0,-1 0,1 0,0 0,0 0,-25 0,25 0,-25 0,0 0,0 0,0 25,24 0,1-25,-25 25,25-25,49 24,-24 1,0-25,-26 25,26-25,-25 0,24 25,26-25,-26 0,1 0,-25 0,0 0,-1 25,1-25,74 0,-49 0,0 0,-25 0,24 0,-24 0,0 0,0-25,24 0,-24 0,49 0,-49-24,0 49,0 0,0 0,-25 0,24 0,-24 0,25 0,0 0,-25 0,25 0,0 0,-1 0,26 0,24 0,-49 0,-25 0,25 0,0 0,-25 0,25 0,-25 25,49-25,-49 0,50 0,-25 0,24 0,-24 0,0 0,-25 0,49 0,-49 0,25 0,0 0,0 0,25 0,-26-25,1 25,0 0,-25 0,25 0,0-25,-1 0,1 25,25 0,24 0,-49 0,0-25,24 1,-49 24,0 0,25 0,0 24,25 1,-26-25,1 0,-25 25,25 0,-25-25,25 0,-25 25,25-25,-1 0,1 0,0 0,25 24,-1-24,-24 0,0 0,0 0,-25 0,49 0,-49 0,25 0,-25 0,50 0,-25 0,-1 0,26 0,-50 0,25 0,0 0,-1 0,-24 0,25 0,-25 0,50-24,-1 24,-24 0,25 0,-25-25,-1 25,1-25,0 25,0-25,-25 25,25 0,-1 0,1 0,25 0,-50 0,25 0,-25 0,24 0,1 0,-25 0,25 0,-25 0,25 0,0 0,-25 0,24 0,-24 0,25 0,-25 0,25 0,0 0,0 0,-25 0,49 0,-49-25,0 1,25 24,-25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7:44.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546 3795,'0'0,"25"0,0 0,-1 0,-24 0,25 0,-25 0,25 0,0 0,24 0,-24 0,0 0,0 0,0 0,0 25,-25-25,24 0,51 25,-26-25,1 0,-25 0,24 0,-49 0,25 25,0-25,0 0,0 0,-1 0,1 24,0-24,0 0,24 0,-49 0,50 0,-50 0,25 0,-25 0,25 0,-1 0,26 25,0-25,-26 0,1 0,25 0,-50 0,25 0,-25 25,24-25,1 0,0 0,0 0,25 0,-1 0,-24 0,-25 0,25 0,0 0,-25-25,24 25,-24 0,0 0,25 0,0 0,-25 0,25 0,0 0,-1 0,1 0,-25 0,25 0,0 0,-25 0,25 25,-25-25,24 0,-24 0,50 0,-50 0,50 0,-50-25,24 25,-24 0,25 0,-25 0,25 0,0 0,-25 0,49 0,-49 0,25 0,0 0,-25 0,25 0,0 0,-25 0,0 0,24 0,-24 0,25 0,0 25,-25-25,25 0,-25 0,25 0,-25 0,24 0,1 0,-25 0,25 0,-25 0,25-25,0 25,-25 0,24 0,-24 0,50 0,-50-25,25 25,0-24,0 24,-1 0,-24 0,25 0,0 0,-25 0,25 0,-25 0,25 0,-25 0,24-25,1 25,-25 0,25 0,-25 0,25 0,0 0,-25 0,24 0,-24 0,25 0,-25 0,25 0,0 0,-25 0,25 0,-25 0,49 0,-24 0,0 0,-25 0,25 0,-25 0,24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07.3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7615 2406,'0'0,"0"0,25 0,-25 0,25 0,-25 0,25 0,0 0,-25 0,24 0,-24 0,25 0,-25 0,25 0,0 0,0 0,-1 0,1 0,-25 0,25 0,-25 0,25 25,0-25,24 0,1 0,-25 25,24-25,-24 24,0-24,-25 25,25-25,-25 0,0 25,0-25,-25 25,0 0,-25-1,26-24,-26 0,0 0,50 0,-24 0,-1 0,0 0,0 0,0 0,1 0,24 0,0 0,-25 0,25 0,-25 0,0 0,25 0,-25 0,25 0,-24 0,24 0,-25 0,0 0,25-24,0 24,25 0,0 0,-1 0,26-25,-25 25,24 0,1-25,24 25,1 0,24-25,-74 25,0 0,24 0,1-25,24 25,1-24,-26 24,1 0,0-25,-26 25,1 0,25 0,-1 0,-24-25,25 25,-25 0,-1 0,26 0,-50 0,25 0,24 0,-49 0,50 0,0 0,-1 0,1 0,-25 0,24 0,-24 0,0 0,-25 0,25-25,0 25,-1 0,1 0,25 0,-1 0,1 0,-25 0,-25 0,49 0,-24 0,25 0,-1 0,26 0,-50 0,-1 0,1 0,-25 0,25 0,0 0,-25 0,25 0,-1 0,1 0,0 0,0 0,0 0,-25 25,24-25,-24 0,25 25,0-25,-25 0,25 0,-25 0,25 25,-1-25,1 0,25 0,-50 0,50 0,-50 0,0 24,24-24,-24 0,50 25,-50-25,25 0,-50 25,0 0,0 24,-49-24,24 0,1 0,-1-25,25 0,25 0,-49 0,49 0,-25 0,-25 0,-24 25,-1-25,26 0,-1 0,25 0,25 0,-24 0,-1 0,0 0,25 0,-50 0,-24 25,49-25,0 0,-24 0,49 0,-25 0,25 0,0 0,-25-25,25 25,-25 0,-74 49,49-24,26 25,-26-50,25 25,0-1,25-24,0 0,50 0,24 0,-24 0,0 0,-50 25,49-25,-49 0,25 0,25 25,-1-25,1 25,0 0,-26-25,1 24,25-24,-25 0,49 0,0 0,-24 0,24 0,-74 25,25-25,-25 0,25 0,0 0,24 0,-24 0,25 0,-25 0,24 0,-49 0,25 0,-25 0,25 0,0 0,0 0,-25 0,49 0,26 0,-26 0,-24 0,25 25,-26-25,-24 0,25 25,0-25,-25 0,25 0,-25 0,25 0,-1 0,26 0,0 0,-26 0,1 0,0 0,-25 0,25 0,0 0,-1 0,1 0,0 0,0 0,-25 0,25 0,-1 0,-24 0,25 0,-25 0,0 0,0 0,-25 0,1 0,-26 0,25 0,0 0,-24 0,-26 0,1 0,0 0,24 0,-24 0,-26 0,26 0,0 0,24 0,0 0,25 0,-99 25,25-1,-25 26,75-50,-1 0,25 0,-49 0,-1 0,1 0,24 0,1 0,-1-25,1 0,24 25,-25 0,-24 0,-1 0,50 0,1 0,-1 0,0 0,0 0,0 0,25 0,-24 0,-1 0,25 0,-25 0,-49 0,-1 0,26 0,-1 0,-49 0,0 0,24 0,50 0,1 0,-1 0,25 0,-25-24,0 24,25 0,-25 0,1 0,-1 0,25 0,-25 0,25 0,-25 0,25 0,-25 0,0 0,25 0,-24 0,24 0,-25 0,25 0,-25 0,0 0,25 0,-25 0,1 0,24 0,-25 0,0 0,-25 24,1-24,-1 0,25 0,-24 0,-1 0,1 0,-1 0,50 0,-25 0,0 0,1 0,24 0,-25 0,0 0,0 0,0 0,1 0,-26 0,25 0,0 0,1 0,-1 0,25 0,-25 0,25 0,-25 0,0-24,0 24,1 0,-26 0,0 0,26-25,-26 0,25 25,25-25,-25 25,1 0,24 0,0 0,0 0,24 0,-24 0,25 25,50 0,-1-25,-24 0,-26 25,51-1,-1 1,50 0,0 0,-49-25,24 0,50 25,-50-25,-25 24,1 1,-75-25,25 0,-25 25,24-25,1 25,0-25,-25 25,50-25,-50 0,25 0,-25 0,49 0,-49 0,25 0,-25 0,-25 0,-24 0,-26 0,1 24,-1-24,1 25,24-25,25 0,-24 0,49 0,-50 0,50 0,-25 0,-24 25,24-25,0 0,-24 0,24 0,0 0,-25 0,50 25,-24-25,-1 0,0 0,25 0,-25 0,25 0,-49 0,49 0,-25 0,25 0,-25 0,0 0,-24 0,-1 0,-25 0,51 0,-26-25,25 25,0-25,25 25,-24 0,24 0,-25 0,25 0,-50 0,25 0,1 0,-26 0,50 0,-25 0,25 0,-25 0,1 0,24 0,-25 0,25 0,-25 0,25 0,-25 0,0 0,1 0,-26 25,0-25,1 0,-1 0,25 0,25 0,-49 0,49 0,-25-25,25 25,-25 0,0 0,25 0,-24 0,-1 0,0 0,25 0,-25 0,25 0,-25 0,0 0,25 0,-24 0,-26 0,50 0,-25 0,-49 0,49 0,0 0,-24 0,49 0,-25 0,0 0,0 0,25 0,-25 0,25 0,-24 0,-1 0,0 0,0 0,-24 0,-1 0,25 0,0 0,-49 0,49 0,-24 0,24 0,-25 0,25 0,1-25,24 1,-25 24,25 0,-25 0,0 0,0 0,-49 0,49 0,-49 24,49-24,0 0,-25 0,-24 0,49 0,0 0,-24 0,49 0,-25 0,25 0,-25 0,0 0,25 0,-24 0,-1 0,0 0,-49 0,-1 0,1 0,49 0,0 0,-24 0,-26-24,26-1,24 25,-25 0,50 0,-25 0,0-25,1 25,24 0,-25 0,25 0,-50 25,-24-25,-1 25,26-1,24 1,0-25,0 25,25-25,0 25,0-25,0 49,0 1,0-50,0 50,0-50,0 0,0 24,25-24,-25 25,0-25,0 0,0 0,0 0,0 25,0 0,-25-25,25 0,-24 0,-26 0,25 0,-24 0,-1-25,25 0,0 25,25 0,-24 0,24 0,-50 0,25 0,0-25,-24 25,24 0,0 0,25 0,-25 0,25 0,-24 0,24 0,-25 0,0 0,25 0,-25 0,25 0,-50 0,1 0,-1 0,1 0,24 0,-25 0,-24 0,24 0,1 0,24 0,-25 0,50 0,-49 0,49-24,-25-1,25 25,-25 0,0 0,25 25,-25-25,-49 0,-25 0,24 0,26 0,24 0,-25 0,26 0,-1 0,-25 24,25-24,0 0,-24 0,49 0,-25 0,25 0,-25 0,25 25,-49-25,-1 50,0-25,-24 0,24-1,50-24,-49 0,49 0,-25 0,-25 0,1 0,24 0,0 0,0 0,1 0,24 0,-25 0,25 0,0 0,-25 0,0 0,25 25,-25-25,25 0,-24 0,-1 0,-25 25,50-25,-25 0,1 0,-1 0,25 0,-25 0,25 0,-25 0,25 0,-25 0,0 0,25 0,-24 0,-1 0,0 0,25 0,-25 0,25 0,-25 0,1 0,24 0,-25 0,25 0,0 0,-25 0,25 0,0 0,0-25,0-74,0 24,0 1,0 49,0 0,0 25,0-24,0 24,0 0,0-25,0 0,0 0,0-24,0-1,0 0,0 26,0-1,0 0,0 0,0 0,0 25,0 0,25 0,0 0,-1 0,-24 0,50 0,-50 0,50 0,-50 0,24 0,-24 0,25 25,-25 0,50-25,-25 50,0-50,-25 0,24 0,1 0,-25 0,25 0,0 0,0 0,-25 0,24 24,1-24,25 0,-1 0,26 0,-50 0,-25 0,49 0,-24 0,0 0,49-24,-24-1,-1-25,1 25,-25 1,24-1,-49 0,50 0,-25 25,0-25,-1 25,1 0,0 0,0 0,0 0,0 0,-1 0,-24 0,25 0,-25 0,0 25,25-25,-25 0,0 50,-25 24,-49 1,-1-1,26-24,24-26,-25 26,25-25,-24 0,24-25,0 24,-49-24,24 0,25 25,-24-25,-1 0,50 25,-49-25,49 0,-25 0,25 25,0-25,0 0,0 0,0 0,0 0,49 0,26-25,-26 25,1 0,0-25,-1 25,50-25,-24 25,-1-24,-24 24,-25-25,49 25,-24 0,-1 0,-24 0,50 0,-75-25,24 25,1 0,0 0,-25 0,25 0,-25-25,25 25,-25 0,49 0,-24 0,0 0,24-25,-24 25,0-24,-25 24,25 0,-25-25,25 25,-25 0,24-25,1 25,0-25,0 25,49 0,-49-25,-25 1,50 24,-50 0,49-25,-24 0,0 25,24-50,-24 1,50 24,-50 0,-1 0,-24 25,25 0,-25 0,25 0,-50 0,-74 0,0 25,24 50,-24-1,25-24,-50-1,-25 26,74-26,-24-24,50 0,-1-25,25 0,0 0,1 0,24 0,-25 0,25 0,-50 0,50 0,-25 0,25 0,25 0,25 0,-25 0,24 0,-24 0,25 0,49-75,-50 51,1-51,24 50,-49 1,25-51,-25 50,-1 1,26-1,-25 25,24 0,-49 0,25 0,25-25,-25 25,-1 0,-24 0,25 0,-25 0,25 0,0 0,-25 0,-25 25,-99 49,0 1,50-1,-26-24,26-26,-50-24,50 25,-26-25,100 0,-24 0,24 0,-25 0,25 0,-25 0,25 0,0 0,0-49,0 49,0-25,0 0,0 0,25 25,0 0,-1-25,26 25,-25-24,0 24,-1 0,1 0,-25 0,25-25,-25 25,25 0,-25 0,25 0,-1-25,1 25,0 0,0 0,0 0,-1 0,1 0,-25 0,25 0,0 0,-25 0,25 0,24 0,1 0,-25 0,-1 0,-24 0,25 0,-25 0,25 0,25 0,-26 0,1 0,0 0,0 0,-25 0,25 0,49-25,-24 0,-1 25,-24 0,0 0,0 0,0 0,-1 0,1 0,50 0,-26 0,-24-24,0 24,0 0,-1 0,-24 0,25 0,-25 0,25 0,0 0,0 0,24 0,-24 0,0 0,24 0,-24 0,0 0,0 0,0 0,24 0,26-25,-26 0,-24 25,0 0,0 0,0 0,-25 25,24-25,-24 0,25 0,0 0,-25 0,25 0,0 25,-1-25,-24 0,25 0,-25 0,25 0,0 0,0 0,-1 24,1-24,0 0,0 0,0 25,-25-25,24 25,-24-25,25 0,0 0,25 0,-26 0,1 0,25 0,-50 0,25 0,-1 0,1 0,0 0,0-25,24 25,1 0,-25 0,0 0,-25 0,24-25,1 25,0 0,-25-24,25 24,-25 0,25 0,0 0,-1 0,-24 0,25 0,0 0,-25 0,0 0,0-25,-25 25,0 0,-24 0,-26 0,-24 0,25 0,-1 0,26 0,-1 0,-49 0,-50 0,75 25,-1-25,1 24,-50-24,24 25,51-25,-1 0,1 0,24 0,-25 0,-24 0,-25 0,24 0,26 0,-1 0,25 0,0 0,-24-25,-1 1,-49 24,25-25,24 0,0 0,1 25,24 0,-50 0,-73-25,48 1,26 24,24 0,1 0,24 49,0-49,25 0,-49 0,49 0,-25 0,0 0,-49 0,24 0,-24 0,49 0,0-25,0 25,25 0,-25 0,1 0,-1 0,0 0,-25 0,1 0,49 0,-50 0,50 0,-25 0,25 0,0 0,-25 0,25 0,-49 0,49 0,-25 0,25 0,-50 0,26 0,-1 0,0 0,0-24,0 24,25-25,-49 25,49 0,-50-25,1 0,24 25,-25-25,25 25,25 0,-24 0,-1 0,0 0,25-24,-50 24,26-25,-26 0,-24 25,49 0,0 0,25 0,-25-25,25 25,-25 0,25 0,-25 0,1 25,24-25,-25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18.6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496 2828,'0'0,"0"0,25 0,-25 0,25 0,0 0,-25 0,25 0,-25 0,24 0,-24 0,25 0,0 0,-25 0,25 0,-25 0,49 0,-49 0,25 0,-25 0,25 0,0 0,-25 0,25 0,-25 0,25 0,-1 0,1 0,0 0,0 0,-25 0,25 0,-25 0,24 0,-24 0,25 0,0 0,0 0,0 0,24-25,-24 0,0 25,0 0,-25 0,24 0,1 0,0-25,0 25,0 0,-1 0,1 0,0 0,-25 25,25-25,-25 0,25 0,-25 0,0 25,24-25,1 0,0 0,0 0,-25 0,25 0,-1 0,-24 0,25 0,-25 0,25 0,0 0,-25 0,25 0,-1 0,1 0,0 0,-25 0,25 0,-25 25,25-25,-25 0,25 0,-25 0,24 0,-24 0,50 0,-50 0,25 0,-25 0,25 0,-1 0,-24 0,25 0,-25 0,25 0,0 0,0 0,-1 0,1 0,0 0,-25 0,0 0,25 0,0 0,-25 0,24 0,-24 0,25 0,0 0,-25 0,25 0,0 0,-1 0,1 0,-25 0,0 0,25 0,0 0,-25 0,25 0,-25 0,24 0,-24 0,25 0,0 0,-25-25,25 25,-25-25,25 25,-1 0,-24 0,25 0,-25 0,25 0,0-25,0 25,-25 0,24 0,-24 0,25-24,0 24,-25 0,25 0,-25 0,25 0,-25 0,24 0,1 0,-25 0,25 0,-25 0,25 0,0 0,-25 0,25 0,-25 0,24 0,-24 0,25 0,0 0,0-25,0 25,-25 0,0 0,24 0,-24 0,25 0,-25 0,25-25,0 25,-25 0,25 0,-1 0,1 0,-25 0,25 0,-25 0,25 0,-25 0,25 0,-25 0,24 0,-24 25,0-25,0 25,25-25,-25 0,50 0,-50 24,25-24,-1 0,1 0,-25 0,25 0,-25 0,0 0,25 0,0 0,-25 0,24 0,1 0,0 0,0 0,-25 0,25 0,-1 0,-24 0,25 0,-25 0,25 0,-25 0,25 0,0 0,-1 0,-24 0,25 0,0 0,-25 0,25 0,-25 0,25 0,-25 0,25 0,-1 0,-24 0,25 0,0 0,0 0,-25 0,25 0,-25 0,24 0,1 0,-25 0,25 0,0 0,0 0,-1 0,1 0,-25 25,25 0,-25-50,0 25,25 0,-25 0,25-25,-1 25,-24 0,0 0,25 0,-25 0,25 0,-25 0,25 0,0 0,24 0,-49 0,25 0,0 0,0 0,-25 0,24 0,-24 0,25 0,0 0,-25 0,25 0,0 0,-1 0,1 0,0 0,0 0,-25 0,25 0,-25 0,24 0,-24 0,25 0,0 0,25 0,-50 0,25 0,-1-24,1 24,-25 0,25 0,-25 0,25 0,0 0,-25 0,24 0,1-25,0 25,-25 0,25 0,-25 0,25 0,-25 0,24 0,1 0,-25 0,25 0,0 0,0 0,-25 0,24 0,-24 0,25 0,0 0,-25 0,25 0,-25 0,25 0,-25 0,49 0,-24 0,0 0,-25 0,25 0,-25 0,24 0,-24 0,25 0,0 0,-25 0,25 0,-25 0,49 0,-49-25,25 25,0 0,0 0,-25 0,25 0,-25 0,24 0,1 0,-25 0,25 0,0 0,0 0,-25 0,24 0,-24 0,25-25,-25 25,25 0,0 0,-25 0,25 0,-25 0,0 0,25 0,-25 0,24 0,-24 0,25 0,0 0,0 25,-25-25,0 0,25 0,24 0,-49 0,25 0,0 0,0 0,-25 0,24 0,-24 0,25 0,25 0,-25 0,24 0,-49 0,25 0,-25 0,25 0,-25 0,25 0,-1 0,-24 0,25 0,-25 0,25 0,0 0,0 0,-1 0,1 0,-25 0,25-25,-25 25,25 0,0-25,-25 25,24 0,1 0,0 0,25 0,-50 0,24 0,1 0,-25 0,25 0,0 25,-25-25,25 0,-25 25,25-25,24 0,-24 0,0 0,0 0,-1 0,-24 25,0-25,0 25,25-25,0 0,0 0,24 0,-49 0,50 0,-50 0,25 0,-25 0,25 0,-25 0,24 0,1-25,0 25,-25 0,25 0,0 0,-25 0,24 0,-24 0,0 0,25 0,-25 0,-74 25,-1-1,26 51,-26-26,26 51,-50-51,-50 26,25-1,24 0,1 1,50-50,-1-25,-49 24,49-24,1 0,-1 0,0 0,1 0,49 0,-25 0,25 0,-25 0,0 0,25 0,-24 0,-1 0,-25 0,25 0,1 0,-1 0,25-24,25 24,-1 0,1-25,25 0,-50 0,25 0,-1 1,26-1,-25 25,0-25,24-25,-24 50,25-24,-50-1,24 25,-24 0,25 0,0 0,-25 0,25 0,-25 0,25-25,-1 25,1 0,0 0,0 0,0 0,-1 0,1 0,-25 0,0 0,-25 0,1 25,-26-25,0 25,50-25,-24 24,24-24,99 25,-50-25,-24 0,0 0,25 0,-50 0,24 0,1 0,-25 0,0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30.4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8508 3398,'0'0,"25"0,0 0,-25 0,25 0,-25 0,25 0,-1 0,-24 0,25 0,0 0,0 0,-25 0,25 0,-25 0,24 0,-24 0,25 0,0 0,-25 0,25 0,-25 25,25-25,-1 0,-24 0,25 0,-25 0,25 0,-25 0,0 0,25 0,-25-25,25 0,-25 25,24 0,-24 0,25 0,0 0,-25 0,25 0,0 0,-1 0,-24 0,25 0,-25 0,25 0,0 0,0 0,-1 0,26 25,0-25,-50 0,25 0,-1 0,1 0,-25 0,25 0,-25 0,25 0,0 0,-25 0,24 0,-24 25,25-25,-25 0,25 0,0 0,0 0,-25 0,24 0,1 0,-25 25,25-25,-25 0,25 0,0 0,-1 0,1 0,0 0,0 0,0 0,-25 0,24 25,-24-25,25 0,-25 0,25 0,0 0,-25 0,49 0,-49 0,25 0,0 0,-25 0,25-25,0 25,-25 0,24 0,-24 0,25 0,0 0,0 0,0 0,-1 0,-24 0,25 0,0 0,0 0,-25 0,25 0,-25 0,25 0,-1 0,1 0,0 0,0 0,-25 0,25 25,-25-25,24 0,1 0,-25 0,25 0,0 0,0 0,-1 0,1 24,0-24,-25 0,25 0,-25 0,25 0,-1 0,-24 0,0 25,25-25,-25 25,50-25,-25 0,-1 25,1-25,0 0,0 0,-25 0,0 0,25 0,24 0,-49 0,25 0,0 0,-25 0,25 0,-25 0,24 0,-24 0,25 0,0 0,-25 0,25 0,-25 0,49 0,-49 0,25 0,-25 0,25-25,0 25,-25 0,25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49:30.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11386 3547</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5T13:51:07.35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7243 10294,'25'0,"-25"0,25 0,-25 25,25-25,-25 0,0 0,25 25,-25-25,24 0,1 0,-25 24,25-24,-25 0,25 0,-25 0,25 0,-1 0,-24 25,0-25,25 0,-25 0,25 0,0 25,-25-25,25 0,-25 0,24 0,-24 0,25 0,0 0,-25 0,25 0,-25 0,25 0,-25 0,24 0,1 0,-25 0,25 0,-25 0,25 0,0 0,-25 0,24 0,-24 0,25 0,-25 0,25 0,0 0,0 0,-1-25,1 25,0 0,0 0,-25 0,0 0,25 0,-25 0,24 0,-24-25,0 25,25 0,0 0,0 0,0 0,0 0,-1-24,1 24,-25 0,25 0,-25-25,25 25,0 0,-25 0,24 0,1 0,0 0,0 0,0 0,-1 0,-24-25,0 25,25 0,-25 0,25 0,-25 0,25 0,0 0,-25 0,24 0,-24 0,25 0,0 0,-25 0,25 0,-25 0,25 0,-25 0,24 0,1 0,-25 0,25 0,-25 0,25 0,0 0,-25 0,24 0,-24 0,25 0,-25 0,25 0,0 0,-50 0,25 0,-25 0,0 0,1 0,24 0,-25 0,25 0,-25 0,25 25,-25-25,0 0,25 0,-24 0,-1 0,0 0,0 25,0-25,25 0,-24 0,24 0,-25 0,25 0,-25 0,0 24,0-24,1 0,-1 0,25 0,-25 0,0 25,25-25,-25 0,25 25,-24-25,-1 25,25-25,-25 0,0 0,0 25,-24-25,49 24,-25-24,25 0,-25 0,0 0,25 0,-25 0,25 0,0 0,-24 0,24-24,-25 24,0 0,25-25,-25 25,0 0,1-25,24 25,-25-25,25 25,-25-25,0 25,25 0,-25 0,25 0,-24 0,24 0,-50-24,25 24,0 0,1-25,-1 25,25 0,-25 0,25 0,-25 0,25 0,0-25,-25 25,1 0,-1 0,25 0,-25 0,0 0,25 0,-25 0,25-25,-24 25,-1 0,25 0,-25 0,25 0,0 0,-25 0,25-25,0 25,0 0,0 0,25 0,-25 0,25 0,0 0,-25 0,24 0,1 0,0 0,-25 0,25 0,-25 0,25 0,-1 0,-24 0,25 0,-25 0,25 0,0 0,0 0,-1 0,1 0,-25 0,25 0,-25 0,25 0,0 0,-25 0,24 0,1 0,0 0,25 0,-50 0,24 0,-24 0,25 0,-25 0,25 0,0 0,-25 0,25 0,-25 0,24 0,1 0,-25 0,25 0,0 0,0 0,-25 25,25-25,-25 0,24 0,-24 0,25 0,0 0,0 0,0 0,-1 0,1 0,0 0,-25 0,25 0,-25 0,25 0,-25 0,49 0,-49 0,50 0,-50 0,25 0,-25 0,24 0,-24 0,0 0,25 0,-25 25,25-25,-25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63823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0024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371255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0B4D4-36A6-4C69-AE4B-64DCF7D35CC6}"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9589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0B4D4-36A6-4C69-AE4B-64DCF7D35CC6}" type="datetimeFigureOut">
              <a:rPr lang="en-GB" smtClean="0"/>
              <a:t>31/10/2016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345508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70B4D4-36A6-4C69-AE4B-64DCF7D35CC6}"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176923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70B4D4-36A6-4C69-AE4B-64DCF7D35CC6}" type="datetimeFigureOut">
              <a:rPr lang="en-GB" smtClean="0"/>
              <a:t>31/10/2016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67224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70B4D4-36A6-4C69-AE4B-64DCF7D35CC6}" type="datetimeFigureOut">
              <a:rPr lang="en-GB" smtClean="0"/>
              <a:t>31/10/2016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405384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0B4D4-36A6-4C69-AE4B-64DCF7D35CC6}" type="datetimeFigureOut">
              <a:rPr lang="en-GB" smtClean="0"/>
              <a:t>31/10/2016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3669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0B4D4-36A6-4C69-AE4B-64DCF7D35CC6}"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04487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0B4D4-36A6-4C69-AE4B-64DCF7D35CC6}" type="datetimeFigureOut">
              <a:rPr lang="en-GB" smtClean="0"/>
              <a:t>31/10/2016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2DAD25-8175-4DA6-97A5-B88F9A1EBD3F}" type="slidenum">
              <a:rPr lang="en-GB" smtClean="0"/>
              <a:t>‹#›</a:t>
            </a:fld>
            <a:endParaRPr lang="en-GB"/>
          </a:p>
        </p:txBody>
      </p:sp>
    </p:spTree>
    <p:extLst>
      <p:ext uri="{BB962C8B-B14F-4D97-AF65-F5344CB8AC3E}">
        <p14:creationId xmlns:p14="http://schemas.microsoft.com/office/powerpoint/2010/main" val="25204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0B4D4-36A6-4C69-AE4B-64DCF7D35CC6}" type="datetimeFigureOut">
              <a:rPr lang="en-GB" smtClean="0"/>
              <a:t>31/10/2016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DAD25-8175-4DA6-97A5-B88F9A1EBD3F}" type="slidenum">
              <a:rPr lang="en-GB" smtClean="0"/>
              <a:t>‹#›</a:t>
            </a:fld>
            <a:endParaRPr lang="en-GB"/>
          </a:p>
        </p:txBody>
      </p:sp>
    </p:spTree>
    <p:extLst>
      <p:ext uri="{BB962C8B-B14F-4D97-AF65-F5344CB8AC3E}">
        <p14:creationId xmlns:p14="http://schemas.microsoft.com/office/powerpoint/2010/main" val="292068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emf"/><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7.emf"/><Relationship Id="rId3" Type="http://schemas.openxmlformats.org/officeDocument/2006/relationships/image" Target="../media/image9.jpeg"/><Relationship Id="rId21" Type="http://schemas.openxmlformats.org/officeDocument/2006/relationships/image" Target="../media/image18.emf"/><Relationship Id="rId34" Type="http://schemas.openxmlformats.org/officeDocument/2006/relationships/customXml" Target="../ink/ink16.xml"/><Relationship Id="rId42" Type="http://schemas.openxmlformats.org/officeDocument/2006/relationships/customXml" Target="../ink/ink20.xml"/><Relationship Id="rId7" Type="http://schemas.openxmlformats.org/officeDocument/2006/relationships/image" Target="../media/image11.emf"/><Relationship Id="rId12" Type="http://schemas.openxmlformats.org/officeDocument/2006/relationships/customXml" Target="../ink/ink5.xml"/><Relationship Id="rId17" Type="http://schemas.openxmlformats.org/officeDocument/2006/relationships/image" Target="../media/image16.emf"/><Relationship Id="rId25" Type="http://schemas.openxmlformats.org/officeDocument/2006/relationships/image" Target="../media/image20.emf"/><Relationship Id="rId33" Type="http://schemas.openxmlformats.org/officeDocument/2006/relationships/image" Target="../media/image24.emf"/><Relationship Id="rId38" Type="http://schemas.openxmlformats.org/officeDocument/2006/relationships/customXml" Target="../ink/ink18.xml"/><Relationship Id="rId2" Type="http://schemas.openxmlformats.org/officeDocument/2006/relationships/image" Target="../media/image8.jpe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2.emf"/><Relationship Id="rId41"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3.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6.emf"/><Relationship Id="rId40" Type="http://schemas.openxmlformats.org/officeDocument/2006/relationships/customXml" Target="../ink/ink19.xml"/><Relationship Id="rId5" Type="http://schemas.openxmlformats.org/officeDocument/2006/relationships/image" Target="../media/image10.emf"/><Relationship Id="rId15" Type="http://schemas.openxmlformats.org/officeDocument/2006/relationships/image" Target="../media/image15.emf"/><Relationship Id="rId23" Type="http://schemas.openxmlformats.org/officeDocument/2006/relationships/image" Target="../media/image19.emf"/><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7.emf"/><Relationship Id="rId31" Type="http://schemas.openxmlformats.org/officeDocument/2006/relationships/image" Target="../media/image23.emf"/><Relationship Id="rId4" Type="http://schemas.openxmlformats.org/officeDocument/2006/relationships/customXml" Target="../ink/ink1.xml"/><Relationship Id="rId9" Type="http://schemas.openxmlformats.org/officeDocument/2006/relationships/image" Target="../media/image12.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1.emf"/><Relationship Id="rId30" Type="http://schemas.openxmlformats.org/officeDocument/2006/relationships/customXml" Target="../ink/ink14.xml"/><Relationship Id="rId35" Type="http://schemas.openxmlformats.org/officeDocument/2006/relationships/image" Target="../media/image25.emf"/><Relationship Id="rId43"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a:t>
            </a:r>
            <a:r>
              <a:rPr lang="en-GB" sz="5300" dirty="0" smtClean="0">
                <a:solidFill>
                  <a:schemeClr val="bg1"/>
                </a:solidFill>
                <a:latin typeface="Comic Sans MS" pitchFamily="66" charset="0"/>
              </a:rPr>
              <a:t>To understand Q4: compare writers’ ideas and perspectives</a:t>
            </a:r>
            <a:endParaRPr lang="en-US" sz="5300" dirty="0">
              <a:solidFill>
                <a:schemeClr val="bg1"/>
              </a:solidFill>
              <a:latin typeface="Comic Sans MS" pitchFamily="66" charset="0"/>
            </a:endParaRPr>
          </a:p>
        </p:txBody>
      </p:sp>
    </p:spTree>
    <p:extLst>
      <p:ext uri="{BB962C8B-B14F-4D97-AF65-F5344CB8AC3E}">
        <p14:creationId xmlns:p14="http://schemas.microsoft.com/office/powerpoint/2010/main" val="127636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marterwebcompany.co.uk/peterberthoud-co-uk/_img/Viaduct-2.jpg"/>
          <p:cNvPicPr>
            <a:picLocks noChangeAspect="1" noChangeArrowheads="1"/>
          </p:cNvPicPr>
          <p:nvPr/>
        </p:nvPicPr>
        <p:blipFill rotWithShape="1">
          <a:blip r:embed="rId3">
            <a:extLst>
              <a:ext uri="{28A0092B-C50C-407E-A947-70E740481C1C}">
                <a14:useLocalDpi xmlns:a14="http://schemas.microsoft.com/office/drawing/2010/main" val="0"/>
              </a:ext>
            </a:extLst>
          </a:blip>
          <a:srcRect r="6968"/>
          <a:stretch/>
        </p:blipFill>
        <p:spPr bwMode="auto">
          <a:xfrm>
            <a:off x="-498070" y="369332"/>
            <a:ext cx="49062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232012" y="450372"/>
            <a:ext cx="8543498" cy="4131900"/>
          </a:xfrm>
          <a:prstGeom prst="rect">
            <a:avLst/>
          </a:prstGeom>
          <a:solidFill>
            <a:schemeClr val="bg1"/>
          </a:solidFill>
          <a:ln>
            <a:solidFill>
              <a:schemeClr val="tx1"/>
            </a:solidFill>
          </a:ln>
        </p:spPr>
        <p:txBody>
          <a:bodyPr wrap="square" rtlCol="0">
            <a:spAutoFit/>
          </a:bodyPr>
          <a:lstStyle/>
          <a:p>
            <a:pPr algn="just"/>
            <a:r>
              <a:rPr lang="en-GB" sz="1750" b="1" dirty="0" smtClean="0">
                <a:solidFill>
                  <a:srgbClr val="FF0000"/>
                </a:solidFill>
              </a:rPr>
              <a:t>Both of the writers present and challenge people’s assumptions about prisons. </a:t>
            </a:r>
            <a:r>
              <a:rPr lang="en-GB" sz="1750" b="1" dirty="0" smtClean="0"/>
              <a:t>The </a:t>
            </a:r>
            <a:r>
              <a:rPr lang="en-GB" sz="1750" b="1" dirty="0" smtClean="0">
                <a:solidFill>
                  <a:srgbClr val="00B050"/>
                </a:solidFill>
              </a:rPr>
              <a:t>Newgate prisoner </a:t>
            </a:r>
            <a:r>
              <a:rPr lang="en-GB" sz="1750" b="1" dirty="0" smtClean="0"/>
              <a:t>explains how, </a:t>
            </a:r>
            <a:r>
              <a:rPr lang="en-GB" sz="1750" b="1" dirty="0" smtClean="0">
                <a:solidFill>
                  <a:srgbClr val="00B0F0"/>
                </a:solidFill>
              </a:rPr>
              <a:t>“</a:t>
            </a:r>
            <a:r>
              <a:rPr lang="en-GB" sz="1750" b="1" dirty="0">
                <a:solidFill>
                  <a:srgbClr val="00B0F0"/>
                </a:solidFill>
              </a:rPr>
              <a:t>Strong and stony as the prison seems to passers-by, it looks much stonier and stronger to the men who enter </a:t>
            </a:r>
            <a:r>
              <a:rPr lang="en-GB" sz="1750" b="1" dirty="0" smtClean="0">
                <a:solidFill>
                  <a:srgbClr val="00B0F0"/>
                </a:solidFill>
              </a:rPr>
              <a:t>it.” </a:t>
            </a:r>
            <a:r>
              <a:rPr lang="en-GB" sz="1750" b="1" dirty="0" smtClean="0"/>
              <a:t>He uses the </a:t>
            </a:r>
            <a:r>
              <a:rPr lang="en-GB" sz="1750" b="1" dirty="0" smtClean="0">
                <a:solidFill>
                  <a:srgbClr val="FFC000"/>
                </a:solidFill>
              </a:rPr>
              <a:t>adjectives</a:t>
            </a:r>
            <a:r>
              <a:rPr lang="en-GB" sz="1750" b="1" dirty="0" smtClean="0"/>
              <a:t> “</a:t>
            </a:r>
            <a:r>
              <a:rPr lang="en-GB" sz="1750" b="1" dirty="0" smtClean="0">
                <a:solidFill>
                  <a:srgbClr val="00B0F0"/>
                </a:solidFill>
              </a:rPr>
              <a:t>strong</a:t>
            </a:r>
            <a:r>
              <a:rPr lang="en-GB" sz="1750" b="1" dirty="0" smtClean="0"/>
              <a:t>” and “</a:t>
            </a:r>
            <a:r>
              <a:rPr lang="en-GB" sz="1750" b="1" dirty="0" smtClean="0">
                <a:solidFill>
                  <a:srgbClr val="00B0F0"/>
                </a:solidFill>
              </a:rPr>
              <a:t>stony</a:t>
            </a:r>
            <a:r>
              <a:rPr lang="en-GB" sz="1750" b="1" dirty="0" smtClean="0"/>
              <a:t>” to describe how </a:t>
            </a:r>
            <a:r>
              <a:rPr lang="en-GB" sz="1750" b="1" dirty="0" smtClean="0">
                <a:solidFill>
                  <a:srgbClr val="FF0000"/>
                </a:solidFill>
              </a:rPr>
              <a:t>people see the prison</a:t>
            </a:r>
            <a:r>
              <a:rPr lang="en-GB" sz="1750" b="1" dirty="0" smtClean="0"/>
              <a:t>. These </a:t>
            </a:r>
            <a:r>
              <a:rPr lang="en-GB" sz="1750" b="1" dirty="0" smtClean="0">
                <a:solidFill>
                  <a:srgbClr val="FFC000"/>
                </a:solidFill>
              </a:rPr>
              <a:t>adjectives</a:t>
            </a:r>
            <a:r>
              <a:rPr lang="en-GB" sz="1750" b="1" dirty="0" smtClean="0"/>
              <a:t> are negative and imply its hardness and brutality. As a prisoner, he agrees with their </a:t>
            </a:r>
            <a:r>
              <a:rPr lang="en-GB" sz="1750" b="1" dirty="0" smtClean="0">
                <a:solidFill>
                  <a:srgbClr val="FF0000"/>
                </a:solidFill>
              </a:rPr>
              <a:t>view</a:t>
            </a:r>
            <a:r>
              <a:rPr lang="en-GB" sz="1750" b="1" dirty="0" smtClean="0"/>
              <a:t>, but uses the </a:t>
            </a:r>
            <a:r>
              <a:rPr lang="en-GB" sz="1750" b="1" dirty="0" smtClean="0">
                <a:solidFill>
                  <a:srgbClr val="FFC000"/>
                </a:solidFill>
              </a:rPr>
              <a:t>comparative</a:t>
            </a:r>
            <a:r>
              <a:rPr lang="en-GB" sz="1750" b="1" dirty="0" smtClean="0"/>
              <a:t> </a:t>
            </a:r>
            <a:r>
              <a:rPr lang="en-GB" sz="1750" b="1" dirty="0" smtClean="0">
                <a:solidFill>
                  <a:srgbClr val="FFC000"/>
                </a:solidFill>
              </a:rPr>
              <a:t>adjectives</a:t>
            </a:r>
            <a:r>
              <a:rPr lang="en-GB" sz="1750" b="1" dirty="0" smtClean="0"/>
              <a:t> “</a:t>
            </a:r>
            <a:r>
              <a:rPr lang="en-GB" sz="1750" b="1" dirty="0" smtClean="0">
                <a:solidFill>
                  <a:srgbClr val="00B0F0"/>
                </a:solidFill>
              </a:rPr>
              <a:t>stronger</a:t>
            </a:r>
            <a:r>
              <a:rPr lang="en-GB" sz="1750" b="1" dirty="0" smtClean="0"/>
              <a:t>” and “</a:t>
            </a:r>
            <a:r>
              <a:rPr lang="en-GB" sz="1750" b="1" dirty="0" smtClean="0">
                <a:solidFill>
                  <a:srgbClr val="00B0F0"/>
                </a:solidFill>
              </a:rPr>
              <a:t>stonier</a:t>
            </a:r>
            <a:r>
              <a:rPr lang="en-GB" sz="1750" b="1" dirty="0" smtClean="0"/>
              <a:t>” to show the </a:t>
            </a:r>
            <a:r>
              <a:rPr lang="en-GB" sz="1750" b="1" dirty="0" smtClean="0">
                <a:solidFill>
                  <a:srgbClr val="7030A0"/>
                </a:solidFill>
              </a:rPr>
              <a:t>reader</a:t>
            </a:r>
            <a:r>
              <a:rPr lang="en-GB" sz="1750" b="1" dirty="0" smtClean="0"/>
              <a:t> that this hardness and brutality becomes much more severe and terrifying to an actual prisoner. This shows the </a:t>
            </a:r>
            <a:r>
              <a:rPr lang="en-GB" sz="1750" b="1" dirty="0" smtClean="0">
                <a:solidFill>
                  <a:srgbClr val="7030A0"/>
                </a:solidFill>
              </a:rPr>
              <a:t>reader</a:t>
            </a:r>
            <a:r>
              <a:rPr lang="en-GB" sz="1750" b="1" dirty="0" smtClean="0"/>
              <a:t> that the experience of being an actual inmate is unimaginable. </a:t>
            </a:r>
            <a:r>
              <a:rPr lang="en-GB" sz="1750" b="1" dirty="0" smtClean="0"/>
              <a:t>The </a:t>
            </a:r>
            <a:r>
              <a:rPr lang="en-GB" sz="1750" b="1" dirty="0" smtClean="0">
                <a:solidFill>
                  <a:srgbClr val="00B050"/>
                </a:solidFill>
              </a:rPr>
              <a:t>Holloway</a:t>
            </a:r>
            <a:r>
              <a:rPr lang="en-GB" sz="1750" b="1" dirty="0" smtClean="0"/>
              <a:t> </a:t>
            </a:r>
            <a:r>
              <a:rPr lang="en-GB" sz="1750" b="1" dirty="0" smtClean="0">
                <a:solidFill>
                  <a:srgbClr val="00B050"/>
                </a:solidFill>
              </a:rPr>
              <a:t>prisoner</a:t>
            </a:r>
            <a:r>
              <a:rPr lang="en-GB" sz="1750" b="1" dirty="0" smtClean="0"/>
              <a:t> also presents  the </a:t>
            </a:r>
            <a:r>
              <a:rPr lang="en-GB" sz="1750" b="1" dirty="0" smtClean="0">
                <a:solidFill>
                  <a:srgbClr val="FF0000"/>
                </a:solidFill>
              </a:rPr>
              <a:t>idea</a:t>
            </a:r>
            <a:r>
              <a:rPr lang="en-GB" sz="1750" b="1" dirty="0" smtClean="0"/>
              <a:t> that </a:t>
            </a:r>
            <a:r>
              <a:rPr lang="en-GB" sz="1750" b="1" dirty="0" smtClean="0">
                <a:solidFill>
                  <a:srgbClr val="00B0F0"/>
                </a:solidFill>
              </a:rPr>
              <a:t>“Many </a:t>
            </a:r>
            <a:r>
              <a:rPr lang="en-GB" sz="1750" b="1" dirty="0">
                <a:solidFill>
                  <a:srgbClr val="00B0F0"/>
                </a:solidFill>
              </a:rPr>
              <a:t>people think that prison must be a terrifying place with lots of violent women locked behind bars</a:t>
            </a:r>
            <a:r>
              <a:rPr lang="en-GB" sz="1750" b="1" dirty="0" smtClean="0">
                <a:solidFill>
                  <a:srgbClr val="00B0F0"/>
                </a:solidFill>
              </a:rPr>
              <a:t>.” </a:t>
            </a:r>
            <a:r>
              <a:rPr lang="en-GB" sz="1750" b="1" dirty="0" smtClean="0"/>
              <a:t>The </a:t>
            </a:r>
            <a:r>
              <a:rPr lang="en-GB" sz="1750" b="1" dirty="0" smtClean="0">
                <a:solidFill>
                  <a:srgbClr val="FFC000"/>
                </a:solidFill>
              </a:rPr>
              <a:t>adjectives</a:t>
            </a:r>
            <a:r>
              <a:rPr lang="en-GB" sz="1750" b="1" dirty="0" smtClean="0"/>
              <a:t> “</a:t>
            </a:r>
            <a:r>
              <a:rPr lang="en-GB" sz="1750" b="1" dirty="0" smtClean="0">
                <a:solidFill>
                  <a:srgbClr val="00B0F0"/>
                </a:solidFill>
              </a:rPr>
              <a:t>terrifying</a:t>
            </a:r>
            <a:r>
              <a:rPr lang="en-GB" sz="1750" b="1" dirty="0" smtClean="0"/>
              <a:t>” and “</a:t>
            </a:r>
            <a:r>
              <a:rPr lang="en-GB" sz="1750" b="1" dirty="0" smtClean="0">
                <a:solidFill>
                  <a:srgbClr val="00B0F0"/>
                </a:solidFill>
              </a:rPr>
              <a:t>violent</a:t>
            </a:r>
            <a:r>
              <a:rPr lang="en-GB" sz="1750" b="1" dirty="0" smtClean="0"/>
              <a:t>” show the extremely </a:t>
            </a:r>
            <a:r>
              <a:rPr lang="en-GB" sz="1750" b="1" dirty="0" smtClean="0">
                <a:solidFill>
                  <a:srgbClr val="FF0000"/>
                </a:solidFill>
              </a:rPr>
              <a:t>negative</a:t>
            </a:r>
            <a:r>
              <a:rPr lang="en-GB" sz="1750" b="1" dirty="0" smtClean="0"/>
              <a:t> </a:t>
            </a:r>
            <a:r>
              <a:rPr lang="en-GB" sz="1750" b="1" dirty="0" smtClean="0">
                <a:solidFill>
                  <a:srgbClr val="FF0000"/>
                </a:solidFill>
              </a:rPr>
              <a:t>perspective</a:t>
            </a:r>
            <a:r>
              <a:rPr lang="en-GB" sz="1750" b="1" dirty="0" smtClean="0"/>
              <a:t> that people have of prisons. However the </a:t>
            </a:r>
            <a:r>
              <a:rPr lang="en-GB" sz="1750" b="1" dirty="0" smtClean="0">
                <a:solidFill>
                  <a:srgbClr val="00B050"/>
                </a:solidFill>
              </a:rPr>
              <a:t>writer</a:t>
            </a:r>
            <a:r>
              <a:rPr lang="en-GB" sz="1750" b="1" dirty="0" smtClean="0"/>
              <a:t> then contradict this </a:t>
            </a:r>
            <a:r>
              <a:rPr lang="en-GB" sz="1750" b="1" dirty="0" smtClean="0">
                <a:solidFill>
                  <a:srgbClr val="FF0000"/>
                </a:solidFill>
              </a:rPr>
              <a:t>perspective</a:t>
            </a:r>
            <a:r>
              <a:rPr lang="en-GB" sz="1750" b="1" dirty="0" smtClean="0"/>
              <a:t>, disagreeing with this impression by saying simply, “</a:t>
            </a:r>
            <a:r>
              <a:rPr lang="en-GB" sz="1750" b="1" dirty="0" smtClean="0">
                <a:solidFill>
                  <a:srgbClr val="00B0F0"/>
                </a:solidFill>
              </a:rPr>
              <a:t>It isn’t</a:t>
            </a:r>
            <a:r>
              <a:rPr lang="en-GB" sz="1750" b="1" dirty="0" smtClean="0"/>
              <a:t>.” This </a:t>
            </a:r>
            <a:r>
              <a:rPr lang="en-GB" sz="1750" b="1" dirty="0" smtClean="0">
                <a:solidFill>
                  <a:srgbClr val="FFC000"/>
                </a:solidFill>
              </a:rPr>
              <a:t>simple</a:t>
            </a:r>
            <a:r>
              <a:rPr lang="en-GB" sz="1750" b="1" dirty="0" smtClean="0"/>
              <a:t>, </a:t>
            </a:r>
            <a:r>
              <a:rPr lang="en-GB" sz="1750" b="1" dirty="0" smtClean="0">
                <a:solidFill>
                  <a:srgbClr val="FFC000"/>
                </a:solidFill>
              </a:rPr>
              <a:t>short</a:t>
            </a:r>
            <a:r>
              <a:rPr lang="en-GB" sz="1750" b="1" dirty="0" smtClean="0"/>
              <a:t> </a:t>
            </a:r>
            <a:r>
              <a:rPr lang="en-GB" sz="1750" b="1" dirty="0" smtClean="0">
                <a:solidFill>
                  <a:srgbClr val="FFC000"/>
                </a:solidFill>
              </a:rPr>
              <a:t>sentence</a:t>
            </a:r>
            <a:r>
              <a:rPr lang="en-GB" sz="1750" b="1" dirty="0" smtClean="0"/>
              <a:t> dismisses the </a:t>
            </a:r>
            <a:r>
              <a:rPr lang="en-GB" sz="1750" b="1" dirty="0" smtClean="0">
                <a:solidFill>
                  <a:srgbClr val="FF0000"/>
                </a:solidFill>
              </a:rPr>
              <a:t>impression</a:t>
            </a:r>
            <a:r>
              <a:rPr lang="en-GB" sz="1750" b="1" dirty="0" smtClean="0"/>
              <a:t> clearly, dramatically and absolutely  for the </a:t>
            </a:r>
            <a:r>
              <a:rPr lang="en-GB" sz="1750" b="1" dirty="0" smtClean="0">
                <a:solidFill>
                  <a:srgbClr val="7030A0"/>
                </a:solidFill>
              </a:rPr>
              <a:t>reader</a:t>
            </a:r>
            <a:r>
              <a:rPr lang="en-GB" sz="1750" b="1" dirty="0" smtClean="0"/>
              <a:t> before the prisoner goes on to explain prison life quite positively. </a:t>
            </a:r>
            <a:endParaRPr lang="en-GB" sz="1750" b="1" dirty="0"/>
          </a:p>
        </p:txBody>
      </p:sp>
      <p:sp>
        <p:nvSpPr>
          <p:cNvPr id="44" name="Bevel 43"/>
          <p:cNvSpPr/>
          <p:nvPr/>
        </p:nvSpPr>
        <p:spPr>
          <a:xfrm>
            <a:off x="44386" y="472972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45" name="Bevel 44"/>
          <p:cNvSpPr/>
          <p:nvPr/>
        </p:nvSpPr>
        <p:spPr>
          <a:xfrm>
            <a:off x="1044518" y="472972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46" name="Bevel 45"/>
          <p:cNvSpPr/>
          <p:nvPr/>
        </p:nvSpPr>
        <p:spPr>
          <a:xfrm>
            <a:off x="2044618" y="472972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47" name="Bevel 46"/>
          <p:cNvSpPr/>
          <p:nvPr/>
        </p:nvSpPr>
        <p:spPr>
          <a:xfrm>
            <a:off x="3044814" y="472972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48" name="Bevel 47"/>
          <p:cNvSpPr/>
          <p:nvPr/>
        </p:nvSpPr>
        <p:spPr>
          <a:xfrm>
            <a:off x="4044946" y="581848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49" name="Bevel 48"/>
          <p:cNvSpPr/>
          <p:nvPr/>
        </p:nvSpPr>
        <p:spPr>
          <a:xfrm>
            <a:off x="5045046" y="581848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50" name="Bevel 49"/>
          <p:cNvSpPr/>
          <p:nvPr/>
        </p:nvSpPr>
        <p:spPr>
          <a:xfrm>
            <a:off x="6045242" y="581848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51" name="Bevel 50"/>
          <p:cNvSpPr/>
          <p:nvPr/>
        </p:nvSpPr>
        <p:spPr>
          <a:xfrm>
            <a:off x="7045374" y="581848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52" name="Bevel 51"/>
          <p:cNvSpPr/>
          <p:nvPr/>
        </p:nvSpPr>
        <p:spPr>
          <a:xfrm>
            <a:off x="8045474" y="5818483"/>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53" name="Curved Right Arrow 52"/>
          <p:cNvSpPr/>
          <p:nvPr/>
        </p:nvSpPr>
        <p:spPr>
          <a:xfrm rot="19727075">
            <a:off x="3197870" y="5818483"/>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Bevel 53"/>
          <p:cNvSpPr/>
          <p:nvPr/>
        </p:nvSpPr>
        <p:spPr>
          <a:xfrm>
            <a:off x="4044946" y="4749478"/>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55" name="Bevel 54"/>
          <p:cNvSpPr/>
          <p:nvPr/>
        </p:nvSpPr>
        <p:spPr>
          <a:xfrm>
            <a:off x="5045046" y="4749478"/>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Tree>
    <p:extLst>
      <p:ext uri="{BB962C8B-B14F-4D97-AF65-F5344CB8AC3E}">
        <p14:creationId xmlns:p14="http://schemas.microsoft.com/office/powerpoint/2010/main" val="382219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2" y="583581"/>
            <a:ext cx="7573383" cy="954107"/>
          </a:xfrm>
          <a:prstGeom prst="rect">
            <a:avLst/>
          </a:prstGeom>
          <a:solidFill>
            <a:schemeClr val="bg1"/>
          </a:solidFill>
          <a:ln>
            <a:solidFill>
              <a:schemeClr val="accent4">
                <a:lumMod val="50000"/>
              </a:schemeClr>
            </a:solidFill>
          </a:ln>
        </p:spPr>
        <p:txBody>
          <a:bodyPr wrap="square" rtlCol="0">
            <a:spAutoFit/>
          </a:bodyPr>
          <a:lstStyle/>
          <a:p>
            <a:r>
              <a:rPr lang="en-GB" sz="2800" b="1" dirty="0" smtClean="0">
                <a:latin typeface="Arial" panose="020B0604020202020204" pitchFamily="34" charset="0"/>
                <a:cs typeface="Arial" panose="020B0604020202020204" pitchFamily="34" charset="0"/>
              </a:rPr>
              <a:t>Compare </a:t>
            </a:r>
            <a:r>
              <a:rPr lang="en-GB" sz="2800" b="1" dirty="0">
                <a:latin typeface="Arial" panose="020B0604020202020204" pitchFamily="34" charset="0"/>
                <a:cs typeface="Arial" panose="020B0604020202020204" pitchFamily="34" charset="0"/>
              </a:rPr>
              <a:t>how the two writers present their views of the experience of </a:t>
            </a:r>
            <a:r>
              <a:rPr lang="en-GB" sz="2800" b="1" dirty="0" smtClean="0">
                <a:latin typeface="Arial" panose="020B0604020202020204" pitchFamily="34" charset="0"/>
                <a:cs typeface="Arial" panose="020B0604020202020204" pitchFamily="34" charset="0"/>
              </a:rPr>
              <a:t>prison. </a:t>
            </a:r>
            <a:endParaRPr lang="en-GB" sz="2800" dirty="0" smtClean="0">
              <a:latin typeface="Arial" panose="020B0604020202020204" pitchFamily="34" charset="0"/>
              <a:cs typeface="Arial" panose="020B0604020202020204" pitchFamily="34" charset="0"/>
            </a:endParaRPr>
          </a:p>
        </p:txBody>
      </p:sp>
      <p:sp>
        <p:nvSpPr>
          <p:cNvPr id="7" name="Bevel 6"/>
          <p:cNvSpPr/>
          <p:nvPr/>
        </p:nvSpPr>
        <p:spPr>
          <a:xfrm>
            <a:off x="128803"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8" name="Bevel 7"/>
          <p:cNvSpPr/>
          <p:nvPr/>
        </p:nvSpPr>
        <p:spPr>
          <a:xfrm>
            <a:off x="11289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9" name="Bevel 8"/>
          <p:cNvSpPr/>
          <p:nvPr/>
        </p:nvSpPr>
        <p:spPr>
          <a:xfrm>
            <a:off x="21290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0" name="Bevel 9"/>
          <p:cNvSpPr/>
          <p:nvPr/>
        </p:nvSpPr>
        <p:spPr>
          <a:xfrm>
            <a:off x="3129231"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1" name="Bevel 10"/>
          <p:cNvSpPr/>
          <p:nvPr/>
        </p:nvSpPr>
        <p:spPr>
          <a:xfrm>
            <a:off x="41293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2" name="Bevel 11"/>
          <p:cNvSpPr/>
          <p:nvPr/>
        </p:nvSpPr>
        <p:spPr>
          <a:xfrm>
            <a:off x="51294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3" name="Bevel 12"/>
          <p:cNvSpPr/>
          <p:nvPr/>
        </p:nvSpPr>
        <p:spPr>
          <a:xfrm>
            <a:off x="6129659"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4" name="Bevel 13"/>
          <p:cNvSpPr/>
          <p:nvPr/>
        </p:nvSpPr>
        <p:spPr>
          <a:xfrm>
            <a:off x="71297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5" name="Bevel 14"/>
          <p:cNvSpPr/>
          <p:nvPr/>
        </p:nvSpPr>
        <p:spPr>
          <a:xfrm>
            <a:off x="81298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6" name="Curved Right Arrow 15"/>
          <p:cNvSpPr/>
          <p:nvPr/>
        </p:nvSpPr>
        <p:spPr>
          <a:xfrm rot="19727075">
            <a:off x="3282287" y="2840700"/>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vel 16"/>
          <p:cNvSpPr/>
          <p:nvPr/>
        </p:nvSpPr>
        <p:spPr>
          <a:xfrm>
            <a:off x="41293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8" name="Bevel 17"/>
          <p:cNvSpPr/>
          <p:nvPr/>
        </p:nvSpPr>
        <p:spPr>
          <a:xfrm>
            <a:off x="51294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pic>
        <p:nvPicPr>
          <p:cNvPr id="23" name="Picture 2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59358">
            <a:off x="549338" y="3385315"/>
            <a:ext cx="2686070" cy="3024210"/>
          </a:xfrm>
          <a:prstGeom prst="rect">
            <a:avLst/>
          </a:prstGeom>
        </p:spPr>
      </p:pic>
      <p:sp>
        <p:nvSpPr>
          <p:cNvPr id="19" name="Folded Corner 18"/>
          <p:cNvSpPr/>
          <p:nvPr/>
        </p:nvSpPr>
        <p:spPr>
          <a:xfrm rot="220603">
            <a:off x="4105291" y="4326340"/>
            <a:ext cx="4140444" cy="197892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Your turn:</a:t>
            </a:r>
          </a:p>
          <a:p>
            <a:pPr algn="ctr"/>
            <a:r>
              <a:rPr lang="en-GB" sz="2400" b="1" dirty="0" smtClean="0">
                <a:solidFill>
                  <a:schemeClr val="tx1"/>
                </a:solidFill>
              </a:rPr>
              <a:t>Use the other quotations to write </a:t>
            </a:r>
            <a:r>
              <a:rPr lang="en-GB" sz="2400" b="1" dirty="0" smtClean="0">
                <a:solidFill>
                  <a:schemeClr val="tx1"/>
                </a:solidFill>
              </a:rPr>
              <a:t>another </a:t>
            </a:r>
            <a:r>
              <a:rPr lang="en-GB" sz="2400" b="1" dirty="0" smtClean="0">
                <a:solidFill>
                  <a:schemeClr val="tx1"/>
                </a:solidFill>
              </a:rPr>
              <a:t>QWERTY/WERTY </a:t>
            </a:r>
            <a:r>
              <a:rPr lang="en-GB" sz="2400" b="1" dirty="0" smtClean="0">
                <a:solidFill>
                  <a:schemeClr val="tx1"/>
                </a:solidFill>
              </a:rPr>
              <a:t>paragraph</a:t>
            </a:r>
            <a:endParaRPr lang="en-GB" sz="2400" b="1" dirty="0">
              <a:solidFill>
                <a:schemeClr val="tx1"/>
              </a:solidFill>
            </a:endParaRPr>
          </a:p>
        </p:txBody>
      </p:sp>
    </p:spTree>
    <p:extLst>
      <p:ext uri="{BB962C8B-B14F-4D97-AF65-F5344CB8AC3E}">
        <p14:creationId xmlns:p14="http://schemas.microsoft.com/office/powerpoint/2010/main" val="379131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1026" name="Picture 2" descr="http://i.telegraph.co.uk/multimedia/archive/02367/victorian-city-ill_2367194b.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21472"/>
          <a:stretch/>
        </p:blipFill>
        <p:spPr bwMode="auto">
          <a:xfrm>
            <a:off x="2194093" y="381558"/>
            <a:ext cx="6949908" cy="6488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thrfun.com/img/083/449/broken_arm_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 y="369332"/>
            <a:ext cx="4333929" cy="6500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0466" y="532738"/>
            <a:ext cx="8484042" cy="954107"/>
          </a:xfrm>
          <a:prstGeom prst="rect">
            <a:avLst/>
          </a:prstGeom>
          <a:solidFill>
            <a:schemeClr val="bg1"/>
          </a:solidFill>
          <a:ln>
            <a:solidFill>
              <a:schemeClr val="accent4">
                <a:lumMod val="50000"/>
              </a:schemeClr>
            </a:solidFill>
          </a:ln>
        </p:spPr>
        <p:txBody>
          <a:bodyPr wrap="square" rtlCol="0">
            <a:spAutoFit/>
          </a:bodyPr>
          <a:lstStyle/>
          <a:p>
            <a:r>
              <a:rPr lang="en-GB" sz="2800" b="1" smtClean="0">
                <a:latin typeface="Arial" panose="020B0604020202020204" pitchFamily="34" charset="0"/>
                <a:cs typeface="Arial" panose="020B0604020202020204" pitchFamily="34" charset="0"/>
              </a:rPr>
              <a:t>Compare how the different views of childhood are expressed in the two texts.</a:t>
            </a:r>
            <a:endParaRPr lang="en-GB" sz="2800" b="1"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92015286"/>
              </p:ext>
            </p:extLst>
          </p:nvPr>
        </p:nvGraphicFramePr>
        <p:xfrm>
          <a:off x="7283395" y="5238432"/>
          <a:ext cx="1632750" cy="1453528"/>
        </p:xfrm>
        <a:graphic>
          <a:graphicData uri="http://schemas.openxmlformats.org/drawingml/2006/table">
            <a:tbl>
              <a:tblPr firstRow="1" bandRow="1">
                <a:tableStyleId>{5C22544A-7EE6-4342-B048-85BDC9FD1C3A}</a:tableStyleId>
              </a:tblPr>
              <a:tblGrid>
                <a:gridCol w="544250"/>
                <a:gridCol w="544250"/>
                <a:gridCol w="544250"/>
              </a:tblGrid>
              <a:tr h="1453528">
                <a:tc>
                  <a:txBody>
                    <a:bodyPr/>
                    <a:lstStyle/>
                    <a:p>
                      <a:endParaRPr lang="en-GB" sz="1400" dirty="0"/>
                    </a:p>
                  </a:txBody>
                  <a:tcPr marL="73190" marR="73190" marT="36595" marB="36595"/>
                </a:tc>
                <a:tc>
                  <a:txBody>
                    <a:bodyPr/>
                    <a:lstStyle/>
                    <a:p>
                      <a:endParaRPr lang="en-GB" sz="1400" dirty="0"/>
                    </a:p>
                  </a:txBody>
                  <a:tcPr marL="73190" marR="73190" marT="36595" marB="36595"/>
                </a:tc>
                <a:tc>
                  <a:txBody>
                    <a:bodyPr/>
                    <a:lstStyle/>
                    <a:p>
                      <a:endParaRPr lang="en-GB" sz="1400" dirty="0"/>
                    </a:p>
                  </a:txBody>
                  <a:tcPr marL="73190" marR="73190" marT="36595" marB="36595">
                    <a:solidFill>
                      <a:schemeClr val="tx2">
                        <a:lumMod val="20000"/>
                        <a:lumOff val="80000"/>
                      </a:schemeClr>
                    </a:solidFill>
                  </a:tcPr>
                </a:tc>
              </a:tr>
            </a:tbl>
          </a:graphicData>
        </a:graphic>
      </p:graphicFrame>
      <p:sp>
        <p:nvSpPr>
          <p:cNvPr id="7" name="Down Arrow 6"/>
          <p:cNvSpPr/>
          <p:nvPr/>
        </p:nvSpPr>
        <p:spPr>
          <a:xfrm>
            <a:off x="7571575" y="4813029"/>
            <a:ext cx="528195" cy="5187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Bevel 7"/>
          <p:cNvSpPr/>
          <p:nvPr/>
        </p:nvSpPr>
        <p:spPr>
          <a:xfrm>
            <a:off x="128803"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9" name="Bevel 8"/>
          <p:cNvSpPr/>
          <p:nvPr/>
        </p:nvSpPr>
        <p:spPr>
          <a:xfrm>
            <a:off x="11289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0" name="Bevel 9"/>
          <p:cNvSpPr/>
          <p:nvPr/>
        </p:nvSpPr>
        <p:spPr>
          <a:xfrm>
            <a:off x="21290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1" name="Bevel 10"/>
          <p:cNvSpPr/>
          <p:nvPr/>
        </p:nvSpPr>
        <p:spPr>
          <a:xfrm>
            <a:off x="3129231"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2" name="Bevel 11"/>
          <p:cNvSpPr/>
          <p:nvPr/>
        </p:nvSpPr>
        <p:spPr>
          <a:xfrm>
            <a:off x="41293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3" name="Bevel 12"/>
          <p:cNvSpPr/>
          <p:nvPr/>
        </p:nvSpPr>
        <p:spPr>
          <a:xfrm>
            <a:off x="51294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4" name="Bevel 13"/>
          <p:cNvSpPr/>
          <p:nvPr/>
        </p:nvSpPr>
        <p:spPr>
          <a:xfrm>
            <a:off x="6129659"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5" name="Bevel 14"/>
          <p:cNvSpPr/>
          <p:nvPr/>
        </p:nvSpPr>
        <p:spPr>
          <a:xfrm>
            <a:off x="71297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6" name="Bevel 15"/>
          <p:cNvSpPr/>
          <p:nvPr/>
        </p:nvSpPr>
        <p:spPr>
          <a:xfrm>
            <a:off x="81298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7" name="Curved Right Arrow 16"/>
          <p:cNvSpPr/>
          <p:nvPr/>
        </p:nvSpPr>
        <p:spPr>
          <a:xfrm rot="19727075">
            <a:off x="3282287" y="2840700"/>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vel 17"/>
          <p:cNvSpPr/>
          <p:nvPr/>
        </p:nvSpPr>
        <p:spPr>
          <a:xfrm>
            <a:off x="41293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9" name="Bevel 18"/>
          <p:cNvSpPr/>
          <p:nvPr/>
        </p:nvSpPr>
        <p:spPr>
          <a:xfrm>
            <a:off x="51294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pic>
        <p:nvPicPr>
          <p:cNvPr id="21" name="Picture 20"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9358">
            <a:off x="328867" y="2852888"/>
            <a:ext cx="2150037" cy="2420697"/>
          </a:xfrm>
          <a:prstGeom prst="rect">
            <a:avLst/>
          </a:prstGeom>
        </p:spPr>
      </p:pic>
      <p:sp>
        <p:nvSpPr>
          <p:cNvPr id="5" name="TextBox 4"/>
          <p:cNvSpPr txBox="1"/>
          <p:nvPr/>
        </p:nvSpPr>
        <p:spPr>
          <a:xfrm rot="164573">
            <a:off x="2476624" y="3647901"/>
            <a:ext cx="2034622" cy="1569660"/>
          </a:xfrm>
          <a:prstGeom prst="rect">
            <a:avLst/>
          </a:prstGeom>
          <a:solidFill>
            <a:schemeClr val="bg1"/>
          </a:solidFill>
          <a:ln>
            <a:solidFill>
              <a:schemeClr val="accent4">
                <a:lumMod val="50000"/>
              </a:schemeClr>
            </a:solidFill>
          </a:ln>
        </p:spPr>
        <p:txBody>
          <a:bodyPr wrap="square" rtlCol="0">
            <a:spAutoFit/>
          </a:bodyPr>
          <a:lstStyle/>
          <a:p>
            <a:r>
              <a:rPr lang="en-GB" sz="2400" dirty="0" smtClean="0">
                <a:latin typeface="Arial" panose="020B0604020202020204" pitchFamily="34" charset="0"/>
                <a:cs typeface="Arial" panose="020B0604020202020204" pitchFamily="34" charset="0"/>
              </a:rPr>
              <a:t>Work on A4 – </a:t>
            </a:r>
            <a:r>
              <a:rPr lang="en-GB" sz="2400" b="1" dirty="0" smtClean="0">
                <a:latin typeface="Arial" panose="020B0604020202020204" pitchFamily="34" charset="0"/>
                <a:cs typeface="Arial" panose="020B0604020202020204" pitchFamily="34" charset="0"/>
              </a:rPr>
              <a:t>do not </a:t>
            </a:r>
            <a:r>
              <a:rPr lang="en-GB" sz="2400" dirty="0" smtClean="0">
                <a:latin typeface="Arial" panose="020B0604020202020204" pitchFamily="34" charset="0"/>
                <a:cs typeface="Arial" panose="020B0604020202020204" pitchFamily="34" charset="0"/>
              </a:rPr>
              <a:t>put your name on the sheet! </a:t>
            </a:r>
            <a:endParaRPr lang="en-GB" sz="2400" dirty="0">
              <a:latin typeface="Arial" panose="020B0604020202020204" pitchFamily="34" charset="0"/>
              <a:cs typeface="Arial" panose="020B0604020202020204" pitchFamily="34" charset="0"/>
            </a:endParaRPr>
          </a:p>
        </p:txBody>
      </p:sp>
      <p:sp>
        <p:nvSpPr>
          <p:cNvPr id="23" name="Rectangle 22"/>
          <p:cNvSpPr/>
          <p:nvPr/>
        </p:nvSpPr>
        <p:spPr>
          <a:xfrm>
            <a:off x="254121" y="5337190"/>
            <a:ext cx="6501080" cy="1323439"/>
          </a:xfrm>
          <a:prstGeom prst="rect">
            <a:avLst/>
          </a:prstGeom>
          <a:solidFill>
            <a:schemeClr val="bg1"/>
          </a:solidFill>
          <a:ln>
            <a:solidFill>
              <a:schemeClr val="accent4">
                <a:lumMod val="50000"/>
              </a:schemeClr>
            </a:solidFill>
          </a:ln>
        </p:spPr>
        <p:txBody>
          <a:bodyPr wrap="square">
            <a:spAutoFit/>
          </a:bodyPr>
          <a:lstStyle/>
          <a:p>
            <a:r>
              <a:rPr lang="en-GB" sz="2000" b="0" i="0" dirty="0" smtClean="0">
                <a:effectLst/>
                <a:latin typeface="Lato"/>
              </a:rPr>
              <a:t>The writer in text A clearly feels…</a:t>
            </a:r>
          </a:p>
          <a:p>
            <a:r>
              <a:rPr lang="en-GB" sz="2000" b="0" i="0" dirty="0" smtClean="0">
                <a:solidFill>
                  <a:srgbClr val="444444"/>
                </a:solidFill>
                <a:effectLst/>
                <a:latin typeface="Lato"/>
              </a:rPr>
              <a:t>This is seen in… </a:t>
            </a:r>
          </a:p>
          <a:p>
            <a:r>
              <a:rPr lang="en-GB" sz="2000" b="0" i="0" dirty="0" smtClean="0">
                <a:solidFill>
                  <a:srgbClr val="444444"/>
                </a:solidFill>
                <a:effectLst/>
                <a:latin typeface="Lato"/>
              </a:rPr>
              <a:t>The writer used… because…</a:t>
            </a:r>
          </a:p>
          <a:p>
            <a:r>
              <a:rPr lang="en-GB" sz="2000" b="0" i="0" dirty="0" smtClean="0">
                <a:solidFill>
                  <a:srgbClr val="444444"/>
                </a:solidFill>
                <a:effectLst/>
                <a:latin typeface="Lato"/>
              </a:rPr>
              <a:t>This would make the reader feel… and could suggest...</a:t>
            </a:r>
            <a:endParaRPr lang="en-GB" sz="2000" dirty="0"/>
          </a:p>
        </p:txBody>
      </p:sp>
    </p:spTree>
    <p:extLst>
      <p:ext uri="{BB962C8B-B14F-4D97-AF65-F5344CB8AC3E}">
        <p14:creationId xmlns:p14="http://schemas.microsoft.com/office/powerpoint/2010/main" val="829052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reviews.123rf.com/images/paha_l/paha_l0805/paha_l080500274/3012267-black-frames-on-white-brick-wall-3-Stock-Photo-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8" y="369333"/>
            <a:ext cx="9740494" cy="6488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20973" y="2565778"/>
            <a:ext cx="2115403" cy="2246769"/>
          </a:xfrm>
          <a:prstGeom prst="rect">
            <a:avLst/>
          </a:prstGeom>
          <a:noFill/>
        </p:spPr>
        <p:txBody>
          <a:bodyPr wrap="square" rtlCol="0">
            <a:spAutoFit/>
          </a:bodyPr>
          <a:lstStyle/>
          <a:p>
            <a:r>
              <a:rPr lang="en-GB" sz="2800" dirty="0" smtClean="0"/>
              <a:t>Put your number on your sheet and stick it to the wall.</a:t>
            </a:r>
            <a:endParaRPr lang="en-GB" sz="2800" dirty="0"/>
          </a:p>
        </p:txBody>
      </p:sp>
      <p:sp>
        <p:nvSpPr>
          <p:cNvPr id="7" name="TextBox 6"/>
          <p:cNvSpPr txBox="1"/>
          <p:nvPr/>
        </p:nvSpPr>
        <p:spPr>
          <a:xfrm>
            <a:off x="3587957" y="2581137"/>
            <a:ext cx="2115403" cy="2462213"/>
          </a:xfrm>
          <a:prstGeom prst="rect">
            <a:avLst/>
          </a:prstGeom>
          <a:noFill/>
        </p:spPr>
        <p:txBody>
          <a:bodyPr wrap="square" rtlCol="0">
            <a:spAutoFit/>
          </a:bodyPr>
          <a:lstStyle/>
          <a:p>
            <a:r>
              <a:rPr lang="en-GB" sz="2200" dirty="0" smtClean="0"/>
              <a:t>You have 10 minutes to look at the answers on the wall. Don’t just stick to your friends’ work!</a:t>
            </a:r>
            <a:endParaRPr lang="en-GB" sz="2200" dirty="0"/>
          </a:p>
        </p:txBody>
      </p:sp>
      <p:sp>
        <p:nvSpPr>
          <p:cNvPr id="8" name="TextBox 7"/>
          <p:cNvSpPr txBox="1"/>
          <p:nvPr/>
        </p:nvSpPr>
        <p:spPr>
          <a:xfrm>
            <a:off x="6497205" y="2581137"/>
            <a:ext cx="2115403" cy="2462213"/>
          </a:xfrm>
          <a:prstGeom prst="rect">
            <a:avLst/>
          </a:prstGeom>
          <a:noFill/>
        </p:spPr>
        <p:txBody>
          <a:bodyPr wrap="square" rtlCol="0">
            <a:spAutoFit/>
          </a:bodyPr>
          <a:lstStyle/>
          <a:p>
            <a:r>
              <a:rPr lang="en-GB" sz="2200" dirty="0" smtClean="0"/>
              <a:t>Write down the best parts of the answers you read. Make a note of the number you got them from!</a:t>
            </a:r>
            <a:endParaRPr lang="en-GB" sz="2200" dirty="0"/>
          </a:p>
        </p:txBody>
      </p:sp>
      <p:sp>
        <p:nvSpPr>
          <p:cNvPr id="6" name="TextBox 5"/>
          <p:cNvSpPr txBox="1"/>
          <p:nvPr/>
        </p:nvSpPr>
        <p:spPr>
          <a:xfrm>
            <a:off x="825690" y="907576"/>
            <a:ext cx="7704161" cy="400110"/>
          </a:xfrm>
          <a:prstGeom prst="rect">
            <a:avLst/>
          </a:prstGeom>
          <a:solidFill>
            <a:schemeClr val="bg1"/>
          </a:solidFill>
          <a:ln>
            <a:solidFill>
              <a:schemeClr val="accent1">
                <a:shade val="50000"/>
              </a:schemeClr>
            </a:solidFill>
          </a:ln>
          <a:effectLst>
            <a:softEdge rad="38100"/>
          </a:effectLst>
        </p:spPr>
        <p:txBody>
          <a:bodyPr wrap="square" rtlCol="0">
            <a:spAutoFit/>
          </a:bodyPr>
          <a:lstStyle/>
          <a:p>
            <a:pPr algn="ctr"/>
            <a:r>
              <a:rPr lang="en-GB" sz="2000" dirty="0" smtClean="0">
                <a:latin typeface="Arial" panose="020B0604020202020204" pitchFamily="34" charset="0"/>
                <a:cs typeface="Arial" panose="020B0604020202020204" pitchFamily="34" charset="0"/>
              </a:rPr>
              <a:t>Read out your selection and tell us which number it came from! </a:t>
            </a:r>
          </a:p>
        </p:txBody>
      </p:sp>
    </p:spTree>
    <p:extLst>
      <p:ext uri="{BB962C8B-B14F-4D97-AF65-F5344CB8AC3E}">
        <p14:creationId xmlns:p14="http://schemas.microsoft.com/office/powerpoint/2010/main" val="389814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1026" name="Picture 2" descr="http://i.telegraph.co.uk/multimedia/archive/02367/victorian-city-ill_2367194b.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21472"/>
          <a:stretch/>
        </p:blipFill>
        <p:spPr bwMode="auto">
          <a:xfrm>
            <a:off x="2194093" y="381558"/>
            <a:ext cx="6949908" cy="6488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thrfun.com/img/083/449/broken_arm_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 y="369332"/>
            <a:ext cx="4333929" cy="6500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2800" y="519111"/>
            <a:ext cx="4893125" cy="523220"/>
          </a:xfrm>
          <a:prstGeom prst="rect">
            <a:avLst/>
          </a:prstGeom>
          <a:solidFill>
            <a:schemeClr val="bg1"/>
          </a:solidFill>
          <a:ln>
            <a:solidFill>
              <a:schemeClr val="accent4">
                <a:lumMod val="50000"/>
              </a:schemeClr>
            </a:solidFill>
          </a:ln>
        </p:spPr>
        <p:txBody>
          <a:bodyPr wrap="square" rtlCol="0">
            <a:spAutoFit/>
          </a:bodyPr>
          <a:lstStyle/>
          <a:p>
            <a:pPr algn="ctr"/>
            <a:r>
              <a:rPr lang="en-GB" sz="2800" b="1" dirty="0" smtClean="0">
                <a:latin typeface="Arial" panose="020B0604020202020204" pitchFamily="34" charset="0"/>
                <a:cs typeface="Arial" panose="020B0604020202020204" pitchFamily="34" charset="0"/>
              </a:rPr>
              <a:t>Take one text off the wall to </a:t>
            </a:r>
          </a:p>
        </p:txBody>
      </p:sp>
      <p:sp>
        <p:nvSpPr>
          <p:cNvPr id="8" name="Bevel 7"/>
          <p:cNvSpPr/>
          <p:nvPr/>
        </p:nvSpPr>
        <p:spPr>
          <a:xfrm>
            <a:off x="128803"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9" name="Bevel 8"/>
          <p:cNvSpPr/>
          <p:nvPr/>
        </p:nvSpPr>
        <p:spPr>
          <a:xfrm>
            <a:off x="1128935"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0" name="Bevel 9"/>
          <p:cNvSpPr/>
          <p:nvPr/>
        </p:nvSpPr>
        <p:spPr>
          <a:xfrm>
            <a:off x="2129035"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1" name="Bevel 10"/>
          <p:cNvSpPr/>
          <p:nvPr/>
        </p:nvSpPr>
        <p:spPr>
          <a:xfrm>
            <a:off x="3129231"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2" name="Bevel 11"/>
          <p:cNvSpPr/>
          <p:nvPr/>
        </p:nvSpPr>
        <p:spPr>
          <a:xfrm>
            <a:off x="4129363"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3" name="Bevel 12"/>
          <p:cNvSpPr/>
          <p:nvPr/>
        </p:nvSpPr>
        <p:spPr>
          <a:xfrm>
            <a:off x="5129463"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4" name="Bevel 13"/>
          <p:cNvSpPr/>
          <p:nvPr/>
        </p:nvSpPr>
        <p:spPr>
          <a:xfrm>
            <a:off x="6129659"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5" name="Bevel 14"/>
          <p:cNvSpPr/>
          <p:nvPr/>
        </p:nvSpPr>
        <p:spPr>
          <a:xfrm>
            <a:off x="7129791"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6" name="Bevel 15"/>
          <p:cNvSpPr/>
          <p:nvPr/>
        </p:nvSpPr>
        <p:spPr>
          <a:xfrm>
            <a:off x="8129891"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7" name="Curved Right Arrow 16"/>
          <p:cNvSpPr/>
          <p:nvPr/>
        </p:nvSpPr>
        <p:spPr>
          <a:xfrm rot="19727075">
            <a:off x="3282287" y="2226549"/>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vel 17"/>
          <p:cNvSpPr/>
          <p:nvPr/>
        </p:nvSpPr>
        <p:spPr>
          <a:xfrm>
            <a:off x="4129363" y="1157544"/>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9" name="Bevel 18"/>
          <p:cNvSpPr/>
          <p:nvPr/>
        </p:nvSpPr>
        <p:spPr>
          <a:xfrm>
            <a:off x="5129463" y="1157544"/>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23" name="TextBox 22"/>
          <p:cNvSpPr txBox="1"/>
          <p:nvPr/>
        </p:nvSpPr>
        <p:spPr>
          <a:xfrm rot="540816">
            <a:off x="6532298" y="213518"/>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Peer-Assess</a:t>
            </a:r>
            <a:endParaRPr lang="en-GB" sz="5400" dirty="0">
              <a:solidFill>
                <a:srgbClr val="00B050"/>
              </a:solidFill>
              <a:latin typeface="Impact" panose="020B0806030902050204" pitchFamily="34" charset="0"/>
              <a:cs typeface="Arial" panose="020B0604020202020204"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2" y="3270456"/>
            <a:ext cx="7558951" cy="3484545"/>
          </a:xfrm>
          <a:prstGeom prst="rect">
            <a:avLst/>
          </a:prstGeom>
        </p:spPr>
      </p:pic>
      <p:sp>
        <p:nvSpPr>
          <p:cNvPr id="22" name="TextBox 21"/>
          <p:cNvSpPr txBox="1"/>
          <p:nvPr/>
        </p:nvSpPr>
        <p:spPr>
          <a:xfrm rot="21214183">
            <a:off x="836207" y="3367694"/>
            <a:ext cx="779433" cy="400110"/>
          </a:xfrm>
          <a:prstGeom prst="rect">
            <a:avLst/>
          </a:prstGeom>
          <a:solidFill>
            <a:schemeClr val="bg1"/>
          </a:solidFill>
          <a:ln>
            <a:solidFill>
              <a:schemeClr val="tx1"/>
            </a:solidFill>
          </a:ln>
        </p:spPr>
        <p:txBody>
          <a:bodyPr wrap="square" rtlCol="0">
            <a:spAutoFit/>
          </a:bodyPr>
          <a:lstStyle/>
          <a:p>
            <a:r>
              <a:rPr lang="en-GB" sz="2000" b="1" dirty="0"/>
              <a:t>t</a:t>
            </a:r>
            <a:r>
              <a:rPr lang="en-GB" sz="2000" b="1" dirty="0" smtClean="0"/>
              <a:t>hey?</a:t>
            </a:r>
            <a:endParaRPr lang="en-GB" sz="2000" b="1" dirty="0"/>
          </a:p>
        </p:txBody>
      </p:sp>
      <p:sp>
        <p:nvSpPr>
          <p:cNvPr id="24" name="TextBox 23"/>
          <p:cNvSpPr txBox="1"/>
          <p:nvPr/>
        </p:nvSpPr>
        <p:spPr>
          <a:xfrm rot="21380867">
            <a:off x="7106406" y="4598538"/>
            <a:ext cx="1878243" cy="1569660"/>
          </a:xfrm>
          <a:prstGeom prst="rect">
            <a:avLst/>
          </a:prstGeom>
          <a:solidFill>
            <a:schemeClr val="bg1"/>
          </a:solidFill>
          <a:ln>
            <a:solidFill>
              <a:schemeClr val="accent4">
                <a:lumMod val="50000"/>
              </a:schemeClr>
            </a:solidFill>
          </a:ln>
        </p:spPr>
        <p:txBody>
          <a:bodyPr wrap="square" rtlCol="0">
            <a:spAutoFit/>
          </a:bodyPr>
          <a:lstStyle/>
          <a:p>
            <a:r>
              <a:rPr lang="en-GB" sz="4800" dirty="0" smtClean="0">
                <a:solidFill>
                  <a:srgbClr val="00B050"/>
                </a:solidFill>
                <a:latin typeface="Impact" panose="020B0806030902050204" pitchFamily="34" charset="0"/>
                <a:cs typeface="Arial" panose="020B0604020202020204" pitchFamily="34" charset="0"/>
              </a:rPr>
              <a:t>WWW</a:t>
            </a:r>
          </a:p>
          <a:p>
            <a:r>
              <a:rPr lang="en-GB" sz="4800" dirty="0" smtClean="0">
                <a:solidFill>
                  <a:srgbClr val="00B050"/>
                </a:solidFill>
                <a:latin typeface="Impact" panose="020B0806030902050204" pitchFamily="34" charset="0"/>
                <a:cs typeface="Arial" panose="020B0604020202020204" pitchFamily="34" charset="0"/>
              </a:rPr>
              <a:t>EBI</a:t>
            </a:r>
            <a:endParaRPr lang="en-GB" sz="48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41377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1026" name="Picture 2" descr="http://i.telegraph.co.uk/multimedia/archive/02367/victorian-city-ill_2367194b.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21472"/>
          <a:stretch/>
        </p:blipFill>
        <p:spPr bwMode="auto">
          <a:xfrm>
            <a:off x="2194093" y="381558"/>
            <a:ext cx="6949908" cy="6488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thrfun.com/img/083/449/broken_arm_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 y="369332"/>
            <a:ext cx="4333929" cy="6500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2800" y="519111"/>
            <a:ext cx="4893125" cy="523220"/>
          </a:xfrm>
          <a:prstGeom prst="rect">
            <a:avLst/>
          </a:prstGeom>
          <a:solidFill>
            <a:schemeClr val="bg1"/>
          </a:solidFill>
          <a:ln>
            <a:solidFill>
              <a:schemeClr val="accent4">
                <a:lumMod val="50000"/>
              </a:schemeClr>
            </a:solidFill>
          </a:ln>
        </p:spPr>
        <p:txBody>
          <a:bodyPr wrap="square" rtlCol="0">
            <a:spAutoFit/>
          </a:bodyPr>
          <a:lstStyle/>
          <a:p>
            <a:pPr algn="ctr"/>
            <a:r>
              <a:rPr lang="en-GB" sz="2800" b="1" dirty="0" smtClean="0">
                <a:latin typeface="Arial" panose="020B0604020202020204" pitchFamily="34" charset="0"/>
                <a:cs typeface="Arial" panose="020B0604020202020204" pitchFamily="34" charset="0"/>
              </a:rPr>
              <a:t>Reclaim your work!</a:t>
            </a:r>
          </a:p>
        </p:txBody>
      </p:sp>
      <p:sp>
        <p:nvSpPr>
          <p:cNvPr id="8" name="Bevel 7"/>
          <p:cNvSpPr/>
          <p:nvPr/>
        </p:nvSpPr>
        <p:spPr>
          <a:xfrm>
            <a:off x="128803"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9" name="Bevel 8"/>
          <p:cNvSpPr/>
          <p:nvPr/>
        </p:nvSpPr>
        <p:spPr>
          <a:xfrm>
            <a:off x="1128935"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0" name="Bevel 9"/>
          <p:cNvSpPr/>
          <p:nvPr/>
        </p:nvSpPr>
        <p:spPr>
          <a:xfrm>
            <a:off x="2129035"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1" name="Bevel 10"/>
          <p:cNvSpPr/>
          <p:nvPr/>
        </p:nvSpPr>
        <p:spPr>
          <a:xfrm>
            <a:off x="3129231"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2" name="Bevel 11"/>
          <p:cNvSpPr/>
          <p:nvPr/>
        </p:nvSpPr>
        <p:spPr>
          <a:xfrm>
            <a:off x="4129363"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3" name="Bevel 12"/>
          <p:cNvSpPr/>
          <p:nvPr/>
        </p:nvSpPr>
        <p:spPr>
          <a:xfrm>
            <a:off x="5129463"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4" name="Bevel 13"/>
          <p:cNvSpPr/>
          <p:nvPr/>
        </p:nvSpPr>
        <p:spPr>
          <a:xfrm>
            <a:off x="6129659"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5" name="Bevel 14"/>
          <p:cNvSpPr/>
          <p:nvPr/>
        </p:nvSpPr>
        <p:spPr>
          <a:xfrm>
            <a:off x="7129791"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6" name="Bevel 15"/>
          <p:cNvSpPr/>
          <p:nvPr/>
        </p:nvSpPr>
        <p:spPr>
          <a:xfrm>
            <a:off x="8129891"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7" name="Curved Right Arrow 16"/>
          <p:cNvSpPr/>
          <p:nvPr/>
        </p:nvSpPr>
        <p:spPr>
          <a:xfrm rot="19727075">
            <a:off x="3282287" y="2226549"/>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vel 17"/>
          <p:cNvSpPr/>
          <p:nvPr/>
        </p:nvSpPr>
        <p:spPr>
          <a:xfrm>
            <a:off x="4129363" y="1157544"/>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9" name="Bevel 18"/>
          <p:cNvSpPr/>
          <p:nvPr/>
        </p:nvSpPr>
        <p:spPr>
          <a:xfrm>
            <a:off x="5129463" y="1157544"/>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23" name="TextBox 22"/>
          <p:cNvSpPr txBox="1"/>
          <p:nvPr/>
        </p:nvSpPr>
        <p:spPr>
          <a:xfrm rot="540816">
            <a:off x="6532298" y="213518"/>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EBI Action</a:t>
            </a:r>
            <a:endParaRPr lang="en-GB" sz="5400" dirty="0">
              <a:solidFill>
                <a:srgbClr val="00B050"/>
              </a:solidFill>
              <a:latin typeface="Impact" panose="020B0806030902050204" pitchFamily="34" charset="0"/>
              <a:cs typeface="Arial" panose="020B0604020202020204"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2" y="3270456"/>
            <a:ext cx="7558951" cy="3484545"/>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103705423"/>
              </p:ext>
            </p:extLst>
          </p:nvPr>
        </p:nvGraphicFramePr>
        <p:xfrm>
          <a:off x="7283395" y="5238432"/>
          <a:ext cx="1632750" cy="1453528"/>
        </p:xfrm>
        <a:graphic>
          <a:graphicData uri="http://schemas.openxmlformats.org/drawingml/2006/table">
            <a:tbl>
              <a:tblPr firstRow="1" bandRow="1">
                <a:tableStyleId>{5C22544A-7EE6-4342-B048-85BDC9FD1C3A}</a:tableStyleId>
              </a:tblPr>
              <a:tblGrid>
                <a:gridCol w="544250"/>
                <a:gridCol w="544250"/>
                <a:gridCol w="544250"/>
              </a:tblGrid>
              <a:tr h="1453528">
                <a:tc>
                  <a:txBody>
                    <a:bodyPr/>
                    <a:lstStyle/>
                    <a:p>
                      <a:endParaRPr lang="en-GB" sz="1400" dirty="0"/>
                    </a:p>
                  </a:txBody>
                  <a:tcPr marL="73190" marR="73190" marT="36595" marB="36595"/>
                </a:tc>
                <a:tc>
                  <a:txBody>
                    <a:bodyPr/>
                    <a:lstStyle/>
                    <a:p>
                      <a:endParaRPr lang="en-GB" sz="1400" dirty="0"/>
                    </a:p>
                  </a:txBody>
                  <a:tcPr marL="73190" marR="73190" marT="36595" marB="36595"/>
                </a:tc>
                <a:tc>
                  <a:txBody>
                    <a:bodyPr/>
                    <a:lstStyle/>
                    <a:p>
                      <a:endParaRPr lang="en-GB" sz="1400" dirty="0"/>
                    </a:p>
                  </a:txBody>
                  <a:tcPr marL="73190" marR="73190" marT="36595" marB="36595">
                    <a:solidFill>
                      <a:schemeClr val="tx2">
                        <a:lumMod val="20000"/>
                        <a:lumOff val="80000"/>
                      </a:schemeClr>
                    </a:solidFill>
                  </a:tcPr>
                </a:tc>
              </a:tr>
            </a:tbl>
          </a:graphicData>
        </a:graphic>
      </p:graphicFrame>
      <p:sp>
        <p:nvSpPr>
          <p:cNvPr id="21" name="Down Arrow 20"/>
          <p:cNvSpPr/>
          <p:nvPr/>
        </p:nvSpPr>
        <p:spPr>
          <a:xfrm>
            <a:off x="8358745" y="4838161"/>
            <a:ext cx="528195" cy="5187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152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1026" name="Picture 2" descr="http://i.telegraph.co.uk/multimedia/archive/02367/victorian-city-ill_2367194b.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8" r="21472"/>
          <a:stretch/>
        </p:blipFill>
        <p:spPr bwMode="auto">
          <a:xfrm>
            <a:off x="2194093" y="381558"/>
            <a:ext cx="6949908" cy="6488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thrfun.com/img/083/449/broken_arm_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3" y="369332"/>
            <a:ext cx="4333929" cy="6500894"/>
          </a:xfrm>
          <a:prstGeom prst="rect">
            <a:avLst/>
          </a:prstGeom>
          <a:noFill/>
          <a:extLst>
            <a:ext uri="{909E8E84-426E-40DD-AFC4-6F175D3DCCD1}">
              <a14:hiddenFill xmlns:a14="http://schemas.microsoft.com/office/drawing/2010/main">
                <a:solidFill>
                  <a:srgbClr val="FFFFFF"/>
                </a:solidFill>
              </a14:hiddenFill>
            </a:ext>
          </a:extLst>
        </p:spPr>
      </p:pic>
      <p:sp>
        <p:nvSpPr>
          <p:cNvPr id="8" name="Bevel 7"/>
          <p:cNvSpPr/>
          <p:nvPr/>
        </p:nvSpPr>
        <p:spPr>
          <a:xfrm>
            <a:off x="128803"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9" name="Bevel 8"/>
          <p:cNvSpPr/>
          <p:nvPr/>
        </p:nvSpPr>
        <p:spPr>
          <a:xfrm>
            <a:off x="1128935"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0" name="Bevel 9"/>
          <p:cNvSpPr/>
          <p:nvPr/>
        </p:nvSpPr>
        <p:spPr>
          <a:xfrm>
            <a:off x="2129035"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1" name="Bevel 10"/>
          <p:cNvSpPr/>
          <p:nvPr/>
        </p:nvSpPr>
        <p:spPr>
          <a:xfrm>
            <a:off x="3129231" y="1137786"/>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2" name="Bevel 11"/>
          <p:cNvSpPr/>
          <p:nvPr/>
        </p:nvSpPr>
        <p:spPr>
          <a:xfrm>
            <a:off x="4129363"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3" name="Bevel 12"/>
          <p:cNvSpPr/>
          <p:nvPr/>
        </p:nvSpPr>
        <p:spPr>
          <a:xfrm>
            <a:off x="5129463"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4" name="Bevel 13"/>
          <p:cNvSpPr/>
          <p:nvPr/>
        </p:nvSpPr>
        <p:spPr>
          <a:xfrm>
            <a:off x="6129659"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5" name="Bevel 14"/>
          <p:cNvSpPr/>
          <p:nvPr/>
        </p:nvSpPr>
        <p:spPr>
          <a:xfrm>
            <a:off x="7129791"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6" name="Bevel 15"/>
          <p:cNvSpPr/>
          <p:nvPr/>
        </p:nvSpPr>
        <p:spPr>
          <a:xfrm>
            <a:off x="8129891" y="2226549"/>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7" name="Curved Right Arrow 16"/>
          <p:cNvSpPr/>
          <p:nvPr/>
        </p:nvSpPr>
        <p:spPr>
          <a:xfrm rot="19727075">
            <a:off x="3282287" y="2226549"/>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vel 17"/>
          <p:cNvSpPr/>
          <p:nvPr/>
        </p:nvSpPr>
        <p:spPr>
          <a:xfrm>
            <a:off x="4129363" y="1157544"/>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9" name="Bevel 18"/>
          <p:cNvSpPr/>
          <p:nvPr/>
        </p:nvSpPr>
        <p:spPr>
          <a:xfrm>
            <a:off x="5129463" y="1157544"/>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23" name="TextBox 22"/>
          <p:cNvSpPr txBox="1"/>
          <p:nvPr/>
        </p:nvSpPr>
        <p:spPr>
          <a:xfrm rot="540816">
            <a:off x="6532298" y="213518"/>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Self-Assess</a:t>
            </a:r>
            <a:endParaRPr lang="en-GB" sz="5400" dirty="0">
              <a:solidFill>
                <a:srgbClr val="00B050"/>
              </a:solidFill>
              <a:latin typeface="Impact" panose="020B0806030902050204" pitchFamily="34" charset="0"/>
              <a:cs typeface="Arial" panose="020B0604020202020204"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2" y="3270456"/>
            <a:ext cx="7558951" cy="3484545"/>
          </a:xfrm>
          <a:prstGeom prst="rect">
            <a:avLst/>
          </a:prstGeom>
        </p:spPr>
      </p:pic>
      <p:sp>
        <p:nvSpPr>
          <p:cNvPr id="25" name="TextBox 24"/>
          <p:cNvSpPr txBox="1"/>
          <p:nvPr/>
        </p:nvSpPr>
        <p:spPr>
          <a:xfrm rot="21415039">
            <a:off x="5608000" y="4384914"/>
            <a:ext cx="3405846"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Have you improved?</a:t>
            </a:r>
            <a:endParaRPr lang="en-GB" sz="54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405840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3" name="Right Arrow 2"/>
          <p:cNvSpPr/>
          <p:nvPr/>
        </p:nvSpPr>
        <p:spPr>
          <a:xfrm>
            <a:off x="1005523" y="458868"/>
            <a:ext cx="7424382" cy="62779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How confident are you with Q4 skills?</a:t>
            </a:r>
            <a:endParaRPr lang="en-GB" sz="2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50497088"/>
              </p:ext>
            </p:extLst>
          </p:nvPr>
        </p:nvGraphicFramePr>
        <p:xfrm>
          <a:off x="207083" y="1176202"/>
          <a:ext cx="8729833" cy="5577840"/>
        </p:xfrm>
        <a:graphic>
          <a:graphicData uri="http://schemas.openxmlformats.org/drawingml/2006/table">
            <a:tbl>
              <a:tblPr firstRow="1" bandRow="1">
                <a:tableStyleId>{5C22544A-7EE6-4342-B048-85BDC9FD1C3A}</a:tableStyleId>
              </a:tblPr>
              <a:tblGrid>
                <a:gridCol w="2761207"/>
                <a:gridCol w="1989542"/>
                <a:gridCol w="1989542"/>
                <a:gridCol w="1989542"/>
              </a:tblGrid>
              <a:tr h="370840">
                <a:tc>
                  <a:txBody>
                    <a:bodyPr/>
                    <a:lstStyle/>
                    <a:p>
                      <a:r>
                        <a:rPr lang="en-GB" sz="1600" dirty="0" smtClean="0">
                          <a:solidFill>
                            <a:schemeClr val="tx1"/>
                          </a:solidFill>
                        </a:rPr>
                        <a:t>Skills</a:t>
                      </a:r>
                      <a:endParaRPr lang="en-GB" sz="1600" dirty="0">
                        <a:solidFill>
                          <a:schemeClr val="tx1"/>
                        </a:solidFill>
                      </a:endParaRPr>
                    </a:p>
                  </a:txBody>
                  <a:tcPr>
                    <a:solidFill>
                      <a:schemeClr val="accent6">
                        <a:lumMod val="40000"/>
                        <a:lumOff val="60000"/>
                      </a:schemeClr>
                    </a:solidFill>
                  </a:tcPr>
                </a:tc>
                <a:tc>
                  <a:txBody>
                    <a:bodyPr/>
                    <a:lstStyle/>
                    <a:p>
                      <a:r>
                        <a:rPr lang="en-GB" sz="1600" dirty="0" smtClean="0">
                          <a:solidFill>
                            <a:schemeClr val="tx1"/>
                          </a:solidFill>
                        </a:rPr>
                        <a:t>I am confident that I can do</a:t>
                      </a:r>
                      <a:r>
                        <a:rPr lang="en-GB" sz="1600" baseline="0" dirty="0" smtClean="0">
                          <a:solidFill>
                            <a:schemeClr val="tx1"/>
                          </a:solidFill>
                        </a:rPr>
                        <a:t> this.</a:t>
                      </a:r>
                      <a:endParaRPr lang="en-GB" sz="1600" dirty="0">
                        <a:solidFill>
                          <a:schemeClr val="tx1"/>
                        </a:solidFill>
                      </a:endParaRPr>
                    </a:p>
                  </a:txBody>
                  <a:tcPr>
                    <a:solidFill>
                      <a:schemeClr val="accent6">
                        <a:lumMod val="40000"/>
                        <a:lumOff val="60000"/>
                      </a:schemeClr>
                    </a:solidFill>
                  </a:tcPr>
                </a:tc>
                <a:tc>
                  <a:txBody>
                    <a:bodyPr/>
                    <a:lstStyle/>
                    <a:p>
                      <a:r>
                        <a:rPr lang="en-GB" sz="1600" dirty="0" smtClean="0">
                          <a:solidFill>
                            <a:schemeClr val="tx1"/>
                          </a:solidFill>
                        </a:rPr>
                        <a:t>I think I can do this but I need</a:t>
                      </a:r>
                      <a:r>
                        <a:rPr lang="en-GB" sz="1600" baseline="0" dirty="0" smtClean="0">
                          <a:solidFill>
                            <a:schemeClr val="tx1"/>
                          </a:solidFill>
                        </a:rPr>
                        <a:t> a bit more practice.</a:t>
                      </a:r>
                      <a:endParaRPr lang="en-GB" sz="1600" dirty="0">
                        <a:solidFill>
                          <a:schemeClr val="tx1"/>
                        </a:solidFill>
                      </a:endParaRPr>
                    </a:p>
                  </a:txBody>
                  <a:tcPr>
                    <a:solidFill>
                      <a:schemeClr val="accent6">
                        <a:lumMod val="40000"/>
                        <a:lumOff val="60000"/>
                      </a:schemeClr>
                    </a:solidFill>
                  </a:tcPr>
                </a:tc>
                <a:tc>
                  <a:txBody>
                    <a:bodyPr/>
                    <a:lstStyle/>
                    <a:p>
                      <a:r>
                        <a:rPr lang="en-GB" sz="1600" dirty="0" smtClean="0">
                          <a:solidFill>
                            <a:schemeClr val="tx1"/>
                          </a:solidFill>
                        </a:rPr>
                        <a:t>This</a:t>
                      </a:r>
                      <a:r>
                        <a:rPr lang="en-GB" sz="1600" baseline="0" dirty="0" smtClean="0">
                          <a:solidFill>
                            <a:schemeClr val="tx1"/>
                          </a:solidFill>
                        </a:rPr>
                        <a:t> is one of my weaker areas, so I need more practice.</a:t>
                      </a:r>
                      <a:endParaRPr lang="en-GB" sz="1600" dirty="0">
                        <a:solidFill>
                          <a:schemeClr val="tx1"/>
                        </a:solidFill>
                      </a:endParaRPr>
                    </a:p>
                  </a:txBody>
                  <a:tcPr>
                    <a:solidFill>
                      <a:schemeClr val="accent6">
                        <a:lumMod val="40000"/>
                        <a:lumOff val="60000"/>
                      </a:schemeClr>
                    </a:solidFill>
                  </a:tcPr>
                </a:tc>
              </a:tr>
              <a:tr h="370840">
                <a:tc>
                  <a:txBody>
                    <a:bodyPr/>
                    <a:lstStyle/>
                    <a:p>
                      <a:r>
                        <a:rPr lang="en-GB" dirty="0" smtClean="0">
                          <a:solidFill>
                            <a:schemeClr val="tx1"/>
                          </a:solidFill>
                        </a:rPr>
                        <a:t>I</a:t>
                      </a:r>
                      <a:r>
                        <a:rPr lang="en-GB" baseline="0" dirty="0" smtClean="0">
                          <a:solidFill>
                            <a:schemeClr val="tx1"/>
                          </a:solidFill>
                        </a:rPr>
                        <a:t> can identify ideas and perspectives in both texts.</a:t>
                      </a:r>
                      <a:endParaRPr lang="en-GB" dirty="0">
                        <a:solidFill>
                          <a:schemeClr val="tx1"/>
                        </a:solidFill>
                      </a:endParaRPr>
                    </a:p>
                  </a:txBody>
                  <a:tcPr>
                    <a:solidFill>
                      <a:schemeClr val="accent6">
                        <a:lumMod val="20000"/>
                        <a:lumOff val="80000"/>
                      </a:schemeClr>
                    </a:solidFill>
                  </a:tcPr>
                </a:tc>
                <a:tc>
                  <a:txBody>
                    <a:bodyPr/>
                    <a:lstStyle/>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explain the differences between</a:t>
                      </a:r>
                      <a:r>
                        <a:rPr lang="en-GB" baseline="0" dirty="0" smtClean="0">
                          <a:solidFill>
                            <a:schemeClr val="tx1"/>
                          </a:solidFill>
                        </a:rPr>
                        <a:t> the ideas and perspectives of two texts</a:t>
                      </a:r>
                      <a:r>
                        <a:rPr lang="en-GB" dirty="0" smtClean="0">
                          <a:solidFill>
                            <a:schemeClr val="tx1"/>
                          </a:solidFill>
                        </a:rPr>
                        <a:t>.</a:t>
                      </a:r>
                      <a:endParaRPr lang="en-GB" dirty="0">
                        <a:solidFill>
                          <a:schemeClr val="tx1"/>
                        </a:solidFill>
                      </a:endParaRPr>
                    </a:p>
                  </a:txBody>
                  <a:tcPr>
                    <a:solidFill>
                      <a:schemeClr val="accent6">
                        <a:lumMod val="20000"/>
                        <a:lumOff val="80000"/>
                      </a:schemeClr>
                    </a:solidFill>
                  </a:tcPr>
                </a:tc>
                <a:tc>
                  <a:txBody>
                    <a:bodyPr/>
                    <a:lstStyle/>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r>
                        <a:rPr lang="en-GB" dirty="0" smtClean="0">
                          <a:solidFill>
                            <a:schemeClr val="tx1"/>
                          </a:solidFill>
                        </a:rPr>
                        <a:t>I can comment on and analyse the</a:t>
                      </a:r>
                      <a:r>
                        <a:rPr lang="en-GB" baseline="0" dirty="0" smtClean="0">
                          <a:solidFill>
                            <a:schemeClr val="tx1"/>
                          </a:solidFill>
                        </a:rPr>
                        <a:t> methods writers use to convey their ideas.</a:t>
                      </a:r>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support my ideas with relevant quotations.</a:t>
                      </a:r>
                      <a:endParaRPr lang="en-GB" dirty="0">
                        <a:solidFill>
                          <a:schemeClr val="tx1"/>
                        </a:solidFill>
                      </a:endParaRPr>
                    </a:p>
                  </a:txBody>
                  <a:tcPr>
                    <a:solidFill>
                      <a:schemeClr val="accent6">
                        <a:lumMod val="20000"/>
                        <a:lumOff val="80000"/>
                      </a:schemeClr>
                    </a:solidFill>
                  </a:tcPr>
                </a:tc>
                <a:tc>
                  <a:txBody>
                    <a:bodyPr/>
                    <a:lstStyle/>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4141419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3" y="898264"/>
            <a:ext cx="7573383" cy="2246769"/>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Let’s revisit some texts we compared previously. Our question this time is: </a:t>
            </a:r>
          </a:p>
          <a:p>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Compare how the two writers present their views of the experience of shopping. </a:t>
            </a:r>
            <a:endParaRPr lang="en-GB"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640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725208" y="448845"/>
            <a:ext cx="3240360"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He’s really trying to paint a picture for the reader, isn’t he? </a:t>
            </a:r>
          </a:p>
        </p:txBody>
      </p:sp>
      <p:sp>
        <p:nvSpPr>
          <p:cNvPr id="5" name="Oval Callout 4"/>
          <p:cNvSpPr/>
          <p:nvPr/>
        </p:nvSpPr>
        <p:spPr>
          <a:xfrm>
            <a:off x="2864086" y="3881201"/>
            <a:ext cx="3240360"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r>
              <a:rPr lang="en-GB" sz="2400" dirty="0" smtClean="0">
                <a:solidFill>
                  <a:schemeClr val="tx1"/>
                </a:solidFill>
              </a:rPr>
              <a:t>Yes, but why? Wouldn’t they have seen it for themselves?</a:t>
            </a:r>
            <a:endParaRPr lang="en-GB" sz="2400" dirty="0">
              <a:solidFill>
                <a:schemeClr val="tx1"/>
              </a:solidFill>
            </a:endParaRPr>
          </a:p>
          <a:p>
            <a:pPr algn="ctr"/>
            <a:endParaRPr lang="en-GB" sz="1600" dirty="0" smtClean="0">
              <a:solidFill>
                <a:schemeClr val="tx1"/>
              </a:solidFill>
            </a:endParaRPr>
          </a:p>
          <a:p>
            <a:pPr algn="ctr"/>
            <a:endParaRPr lang="en-GB" sz="16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7" name="TextBox 6"/>
          <p:cNvSpPr txBox="1"/>
          <p:nvPr/>
        </p:nvSpPr>
        <p:spPr>
          <a:xfrm>
            <a:off x="199016" y="537882"/>
            <a:ext cx="2000923" cy="1015663"/>
          </a:xfrm>
          <a:prstGeom prst="rect">
            <a:avLst/>
          </a:prstGeom>
          <a:noFill/>
        </p:spPr>
        <p:txBody>
          <a:bodyPr wrap="square" rtlCol="0">
            <a:spAutoFit/>
          </a:bodyPr>
          <a:lstStyle/>
          <a:p>
            <a:r>
              <a:rPr lang="en-GB" sz="2000" b="1" dirty="0" smtClean="0"/>
              <a:t>Source A: London and the London poor</a:t>
            </a:r>
            <a:endParaRPr lang="en-GB" sz="2000" b="1" dirty="0"/>
          </a:p>
        </p:txBody>
      </p:sp>
    </p:spTree>
    <p:extLst>
      <p:ext uri="{BB962C8B-B14F-4D97-AF65-F5344CB8AC3E}">
        <p14:creationId xmlns:p14="http://schemas.microsoft.com/office/powerpoint/2010/main" val="224110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98308"/>
            <a:ext cx="8229600" cy="1143000"/>
          </a:xfrm>
          <a:solidFill>
            <a:schemeClr val="accent6">
              <a:lumMod val="20000"/>
              <a:lumOff val="80000"/>
            </a:schemeClr>
          </a:solidFill>
        </p:spPr>
        <p:txBody>
          <a:bodyPr>
            <a:normAutofit fontScale="90000"/>
          </a:bodyPr>
          <a:lstStyle/>
          <a:p>
            <a:r>
              <a:rPr lang="en-GB" dirty="0" smtClean="0"/>
              <a:t>Paper 2, Question 4 (AO3) 16 marks</a:t>
            </a:r>
            <a:br>
              <a:rPr lang="en-GB" dirty="0" smtClean="0"/>
            </a:br>
            <a:r>
              <a:rPr lang="en-GB" dirty="0" smtClean="0"/>
              <a:t>Looks something like this:</a:t>
            </a:r>
            <a:endParaRPr lang="en-GB" dirty="0"/>
          </a:p>
        </p:txBody>
      </p:sp>
      <p:sp>
        <p:nvSpPr>
          <p:cNvPr id="3" name="Content Placeholder 2"/>
          <p:cNvSpPr>
            <a:spLocks noGrp="1"/>
          </p:cNvSpPr>
          <p:nvPr>
            <p:ph idx="1"/>
          </p:nvPr>
        </p:nvSpPr>
        <p:spPr>
          <a:xfrm>
            <a:off x="435685" y="1908499"/>
            <a:ext cx="6635080" cy="4525963"/>
          </a:xfrm>
        </p:spPr>
        <p:txBody>
          <a:bodyPr>
            <a:normAutofit fontScale="85000" lnSpcReduction="10000"/>
          </a:bodyPr>
          <a:lstStyle/>
          <a:p>
            <a:pPr>
              <a:buNone/>
            </a:pPr>
            <a:r>
              <a:rPr lang="en-GB" dirty="0"/>
              <a:t>For this question, you need to refer to the </a:t>
            </a:r>
            <a:r>
              <a:rPr lang="en-GB" b="1" dirty="0"/>
              <a:t>whole of source A together </a:t>
            </a:r>
            <a:r>
              <a:rPr lang="en-GB" b="1" dirty="0" smtClean="0"/>
              <a:t>with source B.</a:t>
            </a:r>
          </a:p>
          <a:p>
            <a:pPr>
              <a:buNone/>
            </a:pPr>
            <a:endParaRPr lang="en-GB" b="1" dirty="0"/>
          </a:p>
          <a:p>
            <a:pPr>
              <a:buNone/>
            </a:pPr>
            <a:r>
              <a:rPr lang="en-GB" dirty="0"/>
              <a:t>Compare how the two writers convey their different attitudes to parenting </a:t>
            </a:r>
            <a:r>
              <a:rPr lang="en-GB" dirty="0" smtClean="0"/>
              <a:t>and education.</a:t>
            </a:r>
          </a:p>
          <a:p>
            <a:pPr>
              <a:buNone/>
            </a:pPr>
            <a:endParaRPr lang="en-GB" dirty="0"/>
          </a:p>
          <a:p>
            <a:pPr>
              <a:buNone/>
            </a:pPr>
            <a:r>
              <a:rPr lang="en-GB" dirty="0"/>
              <a:t>In your answer, you should:</a:t>
            </a:r>
          </a:p>
          <a:p>
            <a:pPr>
              <a:buNone/>
            </a:pPr>
            <a:r>
              <a:rPr lang="en-GB" dirty="0"/>
              <a:t>• compare their different attitudes</a:t>
            </a:r>
          </a:p>
          <a:p>
            <a:pPr>
              <a:buNone/>
            </a:pPr>
            <a:r>
              <a:rPr lang="en-GB" dirty="0"/>
              <a:t>• compare the methods they use to convey their attitudes</a:t>
            </a:r>
          </a:p>
          <a:p>
            <a:pPr>
              <a:buNone/>
            </a:pPr>
            <a:r>
              <a:rPr lang="en-GB" dirty="0"/>
              <a:t>• support your ideas with quotations from both texts</a:t>
            </a:r>
            <a:r>
              <a:rPr lang="en-GB" dirty="0" smtClean="0"/>
              <a:t>.</a:t>
            </a:r>
            <a:endParaRPr lang="en-GB" dirty="0"/>
          </a:p>
        </p:txBody>
      </p:sp>
      <p:sp>
        <p:nvSpPr>
          <p:cNvPr id="4" name="Oval 3"/>
          <p:cNvSpPr/>
          <p:nvPr/>
        </p:nvSpPr>
        <p:spPr>
          <a:xfrm>
            <a:off x="6642846" y="3377901"/>
            <a:ext cx="2501153" cy="3480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Compare writers’ ideas/ perspectives and how they are conveyed to us.</a:t>
            </a:r>
            <a:endParaRPr lang="en-GB" sz="2400"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Tree>
    <p:extLst>
      <p:ext uri="{BB962C8B-B14F-4D97-AF65-F5344CB8AC3E}">
        <p14:creationId xmlns:p14="http://schemas.microsoft.com/office/powerpoint/2010/main" val="835710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725208" y="448845"/>
            <a:ext cx="3240360"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Maybe not. Maybe he’s writing for people who don’t live in London.</a:t>
            </a:r>
          </a:p>
        </p:txBody>
      </p:sp>
      <p:sp>
        <p:nvSpPr>
          <p:cNvPr id="5" name="Oval Callout 4"/>
          <p:cNvSpPr/>
          <p:nvPr/>
        </p:nvSpPr>
        <p:spPr>
          <a:xfrm>
            <a:off x="2864086" y="3881201"/>
            <a:ext cx="3240360"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a:p>
            <a:pPr algn="ctr"/>
            <a:r>
              <a:rPr lang="en-GB" sz="2000" dirty="0" smtClean="0">
                <a:solidFill>
                  <a:schemeClr val="tx1"/>
                </a:solidFill>
              </a:rPr>
              <a:t>Or for rich people who would never go to a night market – because it says this market is for poor people.</a:t>
            </a:r>
            <a:endParaRPr lang="en-GB" sz="2000" dirty="0">
              <a:solidFill>
                <a:schemeClr val="tx1"/>
              </a:solidFill>
            </a:endParaRPr>
          </a:p>
          <a:p>
            <a:pPr algn="ctr"/>
            <a:endParaRPr lang="en-GB" sz="1600" dirty="0" smtClean="0">
              <a:solidFill>
                <a:schemeClr val="tx1"/>
              </a:solidFill>
            </a:endParaRPr>
          </a:p>
          <a:p>
            <a:pPr algn="ctr"/>
            <a:endParaRPr lang="en-GB" sz="16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7" name="TextBox 6"/>
          <p:cNvSpPr txBox="1"/>
          <p:nvPr/>
        </p:nvSpPr>
        <p:spPr>
          <a:xfrm>
            <a:off x="199016" y="537882"/>
            <a:ext cx="2000923" cy="1015663"/>
          </a:xfrm>
          <a:prstGeom prst="rect">
            <a:avLst/>
          </a:prstGeom>
          <a:noFill/>
        </p:spPr>
        <p:txBody>
          <a:bodyPr wrap="square" rtlCol="0">
            <a:spAutoFit/>
          </a:bodyPr>
          <a:lstStyle/>
          <a:p>
            <a:r>
              <a:rPr lang="en-GB" sz="2000" b="1" dirty="0" smtClean="0"/>
              <a:t>Source A: London and the London poor</a:t>
            </a:r>
            <a:endParaRPr lang="en-GB" sz="2000" b="1" dirty="0"/>
          </a:p>
        </p:txBody>
      </p:sp>
    </p:spTree>
    <p:extLst>
      <p:ext uri="{BB962C8B-B14F-4D97-AF65-F5344CB8AC3E}">
        <p14:creationId xmlns:p14="http://schemas.microsoft.com/office/powerpoint/2010/main" val="13572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725208" y="448845"/>
            <a:ext cx="6090684"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smtClean="0">
                <a:solidFill>
                  <a:schemeClr val="tx1"/>
                </a:solidFill>
              </a:rPr>
              <a:t>But he’s making it sound beautiful. Perhaps his readers would be surprised. They would think that a market for poor people would be dirty and ugly. Mayhew is describing poor people – the boys with the onions are almost begging – but he makes it so attractive. </a:t>
            </a:r>
          </a:p>
        </p:txBody>
      </p:sp>
      <p:sp>
        <p:nvSpPr>
          <p:cNvPr id="5" name="Oval Callout 4"/>
          <p:cNvSpPr/>
          <p:nvPr/>
        </p:nvSpPr>
        <p:spPr>
          <a:xfrm>
            <a:off x="1920239" y="3881201"/>
            <a:ext cx="4943139"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smtClean="0">
              <a:solidFill>
                <a:schemeClr val="tx1"/>
              </a:solidFill>
            </a:endParaRPr>
          </a:p>
          <a:p>
            <a:pPr algn="ctr"/>
            <a:r>
              <a:rPr lang="en-GB" dirty="0" smtClean="0">
                <a:solidFill>
                  <a:schemeClr val="tx1"/>
                </a:solidFill>
              </a:rPr>
              <a:t>He does it by picking individual stallholders to describe – ‘one man shows off his yellow haddock with a candle stuck in a bunch of firewood’. They’re like individual paintings almost. We get colours too – it’s poetic.</a:t>
            </a:r>
            <a:endParaRPr lang="en-GB"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7" name="TextBox 6"/>
          <p:cNvSpPr txBox="1"/>
          <p:nvPr/>
        </p:nvSpPr>
        <p:spPr>
          <a:xfrm>
            <a:off x="199016" y="537882"/>
            <a:ext cx="2000923" cy="1015663"/>
          </a:xfrm>
          <a:prstGeom prst="rect">
            <a:avLst/>
          </a:prstGeom>
          <a:noFill/>
        </p:spPr>
        <p:txBody>
          <a:bodyPr wrap="square" rtlCol="0">
            <a:spAutoFit/>
          </a:bodyPr>
          <a:lstStyle/>
          <a:p>
            <a:r>
              <a:rPr lang="en-GB" sz="2000" b="1" dirty="0" smtClean="0"/>
              <a:t>Source A: London and the London poor</a:t>
            </a:r>
            <a:endParaRPr lang="en-GB" sz="2000" b="1" dirty="0"/>
          </a:p>
        </p:txBody>
      </p:sp>
    </p:spTree>
    <p:extLst>
      <p:ext uri="{BB962C8B-B14F-4D97-AF65-F5344CB8AC3E}">
        <p14:creationId xmlns:p14="http://schemas.microsoft.com/office/powerpoint/2010/main" val="6805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725208" y="448845"/>
            <a:ext cx="4498552"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 think, though, if we saw it ourselves we might be shocked by the poverty. He’s so used to it because there was a lot of poverty in London then, so perhaps he’s not so shocked.</a:t>
            </a:r>
          </a:p>
        </p:txBody>
      </p:sp>
      <p:sp>
        <p:nvSpPr>
          <p:cNvPr id="5" name="Oval Callout 4"/>
          <p:cNvSpPr/>
          <p:nvPr/>
        </p:nvSpPr>
        <p:spPr>
          <a:xfrm>
            <a:off x="2597972" y="3881201"/>
            <a:ext cx="3732904"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smtClean="0">
              <a:solidFill>
                <a:schemeClr val="tx1"/>
              </a:solidFill>
            </a:endParaRPr>
          </a:p>
          <a:p>
            <a:pPr algn="ctr"/>
            <a:r>
              <a:rPr lang="en-GB" dirty="0" smtClean="0">
                <a:solidFill>
                  <a:schemeClr val="tx1"/>
                </a:solidFill>
              </a:rPr>
              <a:t>And I’ve just noticed it’s written in the present tense! That makes it seem as if it’s happening now. He’s sort of conjuring it up for his readers so they can see it and hear it.</a:t>
            </a:r>
            <a:endParaRPr lang="en-GB" dirty="0">
              <a:solidFill>
                <a:schemeClr val="tx1"/>
              </a:solidFill>
            </a:endParaRPr>
          </a:p>
          <a:p>
            <a:pPr algn="ctr"/>
            <a:endParaRPr lang="en-GB" sz="1400" dirty="0" smtClean="0">
              <a:solidFill>
                <a:schemeClr val="tx1"/>
              </a:solidFill>
            </a:endParaRPr>
          </a:p>
          <a:p>
            <a:pPr algn="ctr"/>
            <a:endParaRPr lang="en-GB" sz="14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7" name="TextBox 6"/>
          <p:cNvSpPr txBox="1"/>
          <p:nvPr/>
        </p:nvSpPr>
        <p:spPr>
          <a:xfrm>
            <a:off x="199016" y="537882"/>
            <a:ext cx="2000923" cy="1015663"/>
          </a:xfrm>
          <a:prstGeom prst="rect">
            <a:avLst/>
          </a:prstGeom>
          <a:noFill/>
        </p:spPr>
        <p:txBody>
          <a:bodyPr wrap="square" rtlCol="0">
            <a:spAutoFit/>
          </a:bodyPr>
          <a:lstStyle/>
          <a:p>
            <a:r>
              <a:rPr lang="en-GB" sz="2000" b="1" dirty="0" smtClean="0"/>
              <a:t>Source A: London and the London poor</a:t>
            </a:r>
            <a:endParaRPr lang="en-GB" sz="2000" b="1" dirty="0"/>
          </a:p>
        </p:txBody>
      </p:sp>
    </p:spTree>
    <p:extLst>
      <p:ext uri="{BB962C8B-B14F-4D97-AF65-F5344CB8AC3E}">
        <p14:creationId xmlns:p14="http://schemas.microsoft.com/office/powerpoint/2010/main" val="18484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303" y="2539146"/>
            <a:ext cx="3013903" cy="4219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 y="2675403"/>
            <a:ext cx="2508112" cy="4083207"/>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725208" y="448845"/>
            <a:ext cx="2884905" cy="2411596"/>
          </a:xfrm>
          <a:prstGeom prst="wedgeEllipseCallout">
            <a:avLst>
              <a:gd name="adj1" fmla="val -53609"/>
              <a:gd name="adj2" fmla="val 42011"/>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smtClean="0">
                <a:solidFill>
                  <a:schemeClr val="tx1"/>
                </a:solidFill>
              </a:rPr>
              <a:t>It sounds like a fun way to shop. I’d love it – especially at night with all the lights! </a:t>
            </a:r>
          </a:p>
        </p:txBody>
      </p:sp>
      <p:sp>
        <p:nvSpPr>
          <p:cNvPr id="5" name="Oval Callout 4"/>
          <p:cNvSpPr/>
          <p:nvPr/>
        </p:nvSpPr>
        <p:spPr>
          <a:xfrm>
            <a:off x="3188473" y="3881201"/>
            <a:ext cx="2981039" cy="2411596"/>
          </a:xfrm>
          <a:prstGeom prst="wedgeEllipseCallout">
            <a:avLst>
              <a:gd name="adj1" fmla="val 54359"/>
              <a:gd name="adj2" fmla="val -55018"/>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smtClean="0">
                <a:solidFill>
                  <a:schemeClr val="tx1"/>
                </a:solidFill>
              </a:rPr>
              <a:t>Shopping these days is quite boring, really. Supermarkets are so impersonal.</a:t>
            </a:r>
            <a:endParaRPr lang="en-GB" sz="1400" dirty="0" smtClean="0">
              <a:solidFill>
                <a:schemeClr val="tx1"/>
              </a:solidFill>
            </a:endParaRPr>
          </a:p>
          <a:p>
            <a:pPr algn="ctr"/>
            <a:endParaRPr lang="en-GB" sz="1400" dirty="0">
              <a:solidFill>
                <a:schemeClr val="tx1"/>
              </a:solidFill>
            </a:endParaRPr>
          </a:p>
        </p:txBody>
      </p:sp>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7" name="TextBox 6"/>
          <p:cNvSpPr txBox="1"/>
          <p:nvPr/>
        </p:nvSpPr>
        <p:spPr>
          <a:xfrm>
            <a:off x="199016" y="537882"/>
            <a:ext cx="2000923" cy="1015663"/>
          </a:xfrm>
          <a:prstGeom prst="rect">
            <a:avLst/>
          </a:prstGeom>
          <a:noFill/>
        </p:spPr>
        <p:txBody>
          <a:bodyPr wrap="square" rtlCol="0">
            <a:spAutoFit/>
          </a:bodyPr>
          <a:lstStyle/>
          <a:p>
            <a:r>
              <a:rPr lang="en-GB" sz="2000" b="1" dirty="0" smtClean="0"/>
              <a:t>Source A: London and the London poor</a:t>
            </a:r>
            <a:endParaRPr lang="en-GB" sz="2000" b="1" dirty="0"/>
          </a:p>
        </p:txBody>
      </p:sp>
    </p:spTree>
    <p:extLst>
      <p:ext uri="{BB962C8B-B14F-4D97-AF65-F5344CB8AC3E}">
        <p14:creationId xmlns:p14="http://schemas.microsoft.com/office/powerpoint/2010/main" val="55236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3" name="TextBox 2"/>
          <p:cNvSpPr txBox="1"/>
          <p:nvPr/>
        </p:nvSpPr>
        <p:spPr>
          <a:xfrm>
            <a:off x="198563" y="472283"/>
            <a:ext cx="8805134" cy="33547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Can you identify these ideas in the students’ discussion?</a:t>
            </a:r>
          </a:p>
          <a:p>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Viewpoint</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what is being said in the text		</a:t>
            </a:r>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Perspective</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how the writer’s context affects their ideas</a:t>
            </a:r>
          </a:p>
          <a:p>
            <a:r>
              <a:rPr lang="en-GB" sz="2800" b="1" dirty="0">
                <a:solidFill>
                  <a:srgbClr val="FF0000"/>
                </a:solidFill>
                <a:latin typeface="Arial" panose="020B0604020202020204" pitchFamily="34" charset="0"/>
                <a:cs typeface="Arial" panose="020B0604020202020204" pitchFamily="34" charset="0"/>
              </a:rPr>
              <a:t>Method:</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how the ideas are expressed		</a:t>
            </a:r>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Quotations</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to support your ideas</a:t>
            </a:r>
          </a:p>
          <a:p>
            <a:endParaRPr lang="en-GB" sz="2000" dirty="0"/>
          </a:p>
        </p:txBody>
      </p:sp>
      <p:pic>
        <p:nvPicPr>
          <p:cNvPr id="4" name="Picture 10" descr="Cartoo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350" y="3475812"/>
            <a:ext cx="2344856" cy="3282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How to Draw A Cartoon 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129" y="3581821"/>
            <a:ext cx="1951344" cy="3176789"/>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3286445" y="3654624"/>
            <a:ext cx="2884905" cy="2411596"/>
          </a:xfrm>
          <a:prstGeom prst="wedgeEllipseCallout">
            <a:avLst>
              <a:gd name="adj1" fmla="val -63070"/>
              <a:gd name="adj2" fmla="val -433"/>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Now have the same sort of discussion about Source B! </a:t>
            </a:r>
          </a:p>
        </p:txBody>
      </p:sp>
    </p:spTree>
    <p:extLst>
      <p:ext uri="{BB962C8B-B14F-4D97-AF65-F5344CB8AC3E}">
        <p14:creationId xmlns:p14="http://schemas.microsoft.com/office/powerpoint/2010/main" val="206515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2" y="583581"/>
            <a:ext cx="7573383" cy="954107"/>
          </a:xfrm>
          <a:prstGeom prst="rect">
            <a:avLst/>
          </a:prstGeom>
          <a:solidFill>
            <a:schemeClr val="bg1"/>
          </a:solidFill>
          <a:ln>
            <a:solidFill>
              <a:schemeClr val="accent4">
                <a:lumMod val="50000"/>
              </a:schemeClr>
            </a:solidFill>
          </a:ln>
        </p:spPr>
        <p:txBody>
          <a:bodyPr wrap="square" rtlCol="0">
            <a:spAutoFit/>
          </a:bodyPr>
          <a:lstStyle/>
          <a:p>
            <a:r>
              <a:rPr lang="en-GB" sz="2800" b="1" dirty="0" smtClean="0">
                <a:latin typeface="Arial" panose="020B0604020202020204" pitchFamily="34" charset="0"/>
                <a:cs typeface="Arial" panose="020B0604020202020204" pitchFamily="34" charset="0"/>
              </a:rPr>
              <a:t>Compare </a:t>
            </a:r>
            <a:r>
              <a:rPr lang="en-GB" sz="2800" b="1" dirty="0">
                <a:latin typeface="Arial" panose="020B0604020202020204" pitchFamily="34" charset="0"/>
                <a:cs typeface="Arial" panose="020B0604020202020204" pitchFamily="34" charset="0"/>
              </a:rPr>
              <a:t>how the two writers present their views of the experience of shopping. </a:t>
            </a:r>
            <a:endParaRPr lang="en-GB" sz="2800" dirty="0" smtClean="0">
              <a:latin typeface="Arial" panose="020B0604020202020204" pitchFamily="34" charset="0"/>
              <a:cs typeface="Arial" panose="020B0604020202020204" pitchFamily="34" charset="0"/>
            </a:endParaRPr>
          </a:p>
        </p:txBody>
      </p:sp>
      <p:sp>
        <p:nvSpPr>
          <p:cNvPr id="6" name="TextBox 5"/>
          <p:cNvSpPr txBox="1"/>
          <p:nvPr/>
        </p:nvSpPr>
        <p:spPr>
          <a:xfrm>
            <a:off x="785308" y="4003401"/>
            <a:ext cx="7573383" cy="954107"/>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In pairs, write a paragraph to answer this question.</a:t>
            </a:r>
          </a:p>
        </p:txBody>
      </p:sp>
      <p:sp>
        <p:nvSpPr>
          <p:cNvPr id="7" name="Bevel 6"/>
          <p:cNvSpPr/>
          <p:nvPr/>
        </p:nvSpPr>
        <p:spPr>
          <a:xfrm>
            <a:off x="128803"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8" name="Bevel 7"/>
          <p:cNvSpPr/>
          <p:nvPr/>
        </p:nvSpPr>
        <p:spPr>
          <a:xfrm>
            <a:off x="11289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9" name="Bevel 8"/>
          <p:cNvSpPr/>
          <p:nvPr/>
        </p:nvSpPr>
        <p:spPr>
          <a:xfrm>
            <a:off x="21290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0" name="Bevel 9"/>
          <p:cNvSpPr/>
          <p:nvPr/>
        </p:nvSpPr>
        <p:spPr>
          <a:xfrm>
            <a:off x="3129231"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1" name="Bevel 10"/>
          <p:cNvSpPr/>
          <p:nvPr/>
        </p:nvSpPr>
        <p:spPr>
          <a:xfrm>
            <a:off x="41293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2" name="Bevel 11"/>
          <p:cNvSpPr/>
          <p:nvPr/>
        </p:nvSpPr>
        <p:spPr>
          <a:xfrm>
            <a:off x="51294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3" name="Bevel 12"/>
          <p:cNvSpPr/>
          <p:nvPr/>
        </p:nvSpPr>
        <p:spPr>
          <a:xfrm>
            <a:off x="6129659"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4" name="Bevel 13"/>
          <p:cNvSpPr/>
          <p:nvPr/>
        </p:nvSpPr>
        <p:spPr>
          <a:xfrm>
            <a:off x="71297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5" name="Bevel 14"/>
          <p:cNvSpPr/>
          <p:nvPr/>
        </p:nvSpPr>
        <p:spPr>
          <a:xfrm>
            <a:off x="81298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6" name="Curved Right Arrow 15"/>
          <p:cNvSpPr/>
          <p:nvPr/>
        </p:nvSpPr>
        <p:spPr>
          <a:xfrm rot="19727075">
            <a:off x="3282287" y="2840700"/>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vel 16"/>
          <p:cNvSpPr/>
          <p:nvPr/>
        </p:nvSpPr>
        <p:spPr>
          <a:xfrm>
            <a:off x="41293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8" name="Bevel 17"/>
          <p:cNvSpPr/>
          <p:nvPr/>
        </p:nvSpPr>
        <p:spPr>
          <a:xfrm>
            <a:off x="51294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20" name="Rectangle 19"/>
          <p:cNvSpPr/>
          <p:nvPr/>
        </p:nvSpPr>
        <p:spPr>
          <a:xfrm>
            <a:off x="254120" y="5337190"/>
            <a:ext cx="8651043" cy="1323439"/>
          </a:xfrm>
          <a:prstGeom prst="rect">
            <a:avLst/>
          </a:prstGeom>
          <a:solidFill>
            <a:schemeClr val="bg1"/>
          </a:solidFill>
          <a:ln>
            <a:solidFill>
              <a:schemeClr val="accent4">
                <a:lumMod val="50000"/>
              </a:schemeClr>
            </a:solidFill>
          </a:ln>
        </p:spPr>
        <p:txBody>
          <a:bodyPr wrap="square">
            <a:spAutoFit/>
          </a:bodyPr>
          <a:lstStyle/>
          <a:p>
            <a:r>
              <a:rPr lang="en-GB" sz="2000" b="0" i="0" dirty="0" smtClean="0">
                <a:effectLst/>
                <a:latin typeface="Lato"/>
              </a:rPr>
              <a:t>The writer in text A clearly feels…</a:t>
            </a:r>
          </a:p>
          <a:p>
            <a:r>
              <a:rPr lang="en-GB" sz="2000" b="0" i="0" dirty="0" smtClean="0">
                <a:solidFill>
                  <a:srgbClr val="444444"/>
                </a:solidFill>
                <a:effectLst/>
                <a:latin typeface="Lato"/>
              </a:rPr>
              <a:t>This is seen in… </a:t>
            </a:r>
          </a:p>
          <a:p>
            <a:r>
              <a:rPr lang="en-GB" sz="2000" b="0" i="0" dirty="0" smtClean="0">
                <a:solidFill>
                  <a:srgbClr val="444444"/>
                </a:solidFill>
                <a:effectLst/>
                <a:latin typeface="Lato"/>
              </a:rPr>
              <a:t>The writer used… because…</a:t>
            </a:r>
          </a:p>
          <a:p>
            <a:r>
              <a:rPr lang="en-GB" sz="2000" b="0" i="0" dirty="0" smtClean="0">
                <a:solidFill>
                  <a:srgbClr val="444444"/>
                </a:solidFill>
                <a:effectLst/>
                <a:latin typeface="Lato"/>
              </a:rPr>
              <a:t>This would make the reader feel… and could suggest...</a:t>
            </a:r>
            <a:endParaRPr lang="en-GB" sz="2000" dirty="0"/>
          </a:p>
        </p:txBody>
      </p:sp>
    </p:spTree>
    <p:extLst>
      <p:ext uri="{BB962C8B-B14F-4D97-AF65-F5344CB8AC3E}">
        <p14:creationId xmlns:p14="http://schemas.microsoft.com/office/powerpoint/2010/main" val="1423517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2" y="583581"/>
            <a:ext cx="7573383" cy="954107"/>
          </a:xfrm>
          <a:prstGeom prst="rect">
            <a:avLst/>
          </a:prstGeom>
          <a:solidFill>
            <a:schemeClr val="bg1"/>
          </a:solidFill>
          <a:ln>
            <a:solidFill>
              <a:schemeClr val="accent4">
                <a:lumMod val="50000"/>
              </a:schemeClr>
            </a:solidFill>
          </a:ln>
        </p:spPr>
        <p:txBody>
          <a:bodyPr wrap="square" rtlCol="0">
            <a:spAutoFit/>
          </a:bodyPr>
          <a:lstStyle/>
          <a:p>
            <a:r>
              <a:rPr lang="en-GB" sz="2800" b="1" dirty="0" smtClean="0">
                <a:latin typeface="Arial" panose="020B0604020202020204" pitchFamily="34" charset="0"/>
                <a:cs typeface="Arial" panose="020B0604020202020204" pitchFamily="34" charset="0"/>
              </a:rPr>
              <a:t>Compare </a:t>
            </a:r>
            <a:r>
              <a:rPr lang="en-GB" sz="2800" b="1" dirty="0">
                <a:latin typeface="Arial" panose="020B0604020202020204" pitchFamily="34" charset="0"/>
                <a:cs typeface="Arial" panose="020B0604020202020204" pitchFamily="34" charset="0"/>
              </a:rPr>
              <a:t>how the two writers present their views of the experience of shopping. </a:t>
            </a:r>
            <a:endParaRPr lang="en-GB" sz="2800" dirty="0" smtClean="0">
              <a:latin typeface="Arial" panose="020B0604020202020204" pitchFamily="34" charset="0"/>
              <a:cs typeface="Arial" panose="020B0604020202020204" pitchFamily="34" charset="0"/>
            </a:endParaRPr>
          </a:p>
        </p:txBody>
      </p:sp>
      <p:sp>
        <p:nvSpPr>
          <p:cNvPr id="7" name="Bevel 6"/>
          <p:cNvSpPr/>
          <p:nvPr/>
        </p:nvSpPr>
        <p:spPr>
          <a:xfrm>
            <a:off x="128803"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0000"/>
                </a:solidFill>
              </a:rPr>
              <a:t>Q</a:t>
            </a:r>
            <a:endParaRPr lang="en-US" sz="3200" b="1" dirty="0">
              <a:solidFill>
                <a:srgbClr val="FF0000"/>
              </a:solidFill>
            </a:endParaRPr>
          </a:p>
        </p:txBody>
      </p:sp>
      <p:sp>
        <p:nvSpPr>
          <p:cNvPr id="8" name="Bevel 7"/>
          <p:cNvSpPr/>
          <p:nvPr/>
        </p:nvSpPr>
        <p:spPr>
          <a:xfrm>
            <a:off x="11289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9" name="Bevel 8"/>
          <p:cNvSpPr/>
          <p:nvPr/>
        </p:nvSpPr>
        <p:spPr>
          <a:xfrm>
            <a:off x="2129035"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0" name="Bevel 9"/>
          <p:cNvSpPr/>
          <p:nvPr/>
        </p:nvSpPr>
        <p:spPr>
          <a:xfrm>
            <a:off x="3129231" y="1751937"/>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1" name="Bevel 10"/>
          <p:cNvSpPr/>
          <p:nvPr/>
        </p:nvSpPr>
        <p:spPr>
          <a:xfrm>
            <a:off x="41293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a:t>
            </a:r>
            <a:endParaRPr lang="en-US" sz="3200" b="1" dirty="0">
              <a:solidFill>
                <a:srgbClr val="00B050"/>
              </a:solidFill>
            </a:endParaRPr>
          </a:p>
        </p:txBody>
      </p:sp>
      <p:sp>
        <p:nvSpPr>
          <p:cNvPr id="12" name="Bevel 11"/>
          <p:cNvSpPr/>
          <p:nvPr/>
        </p:nvSpPr>
        <p:spPr>
          <a:xfrm>
            <a:off x="5129463"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rPr>
              <a:t>E</a:t>
            </a:r>
            <a:endParaRPr lang="en-US" sz="3200" b="1" dirty="0">
              <a:solidFill>
                <a:srgbClr val="00B0F0"/>
              </a:solidFill>
            </a:endParaRPr>
          </a:p>
        </p:txBody>
      </p:sp>
      <p:sp>
        <p:nvSpPr>
          <p:cNvPr id="13" name="Bevel 12"/>
          <p:cNvSpPr/>
          <p:nvPr/>
        </p:nvSpPr>
        <p:spPr>
          <a:xfrm>
            <a:off x="6129659"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7030A0"/>
                </a:solidFill>
              </a:rPr>
              <a:t>R</a:t>
            </a:r>
            <a:endParaRPr lang="en-US" sz="3200" b="1" dirty="0">
              <a:solidFill>
                <a:srgbClr val="7030A0"/>
              </a:solidFill>
            </a:endParaRPr>
          </a:p>
        </p:txBody>
      </p:sp>
      <p:sp>
        <p:nvSpPr>
          <p:cNvPr id="14" name="Bevel 13"/>
          <p:cNvSpPr/>
          <p:nvPr/>
        </p:nvSpPr>
        <p:spPr>
          <a:xfrm>
            <a:off x="71297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5" name="Bevel 14"/>
          <p:cNvSpPr/>
          <p:nvPr/>
        </p:nvSpPr>
        <p:spPr>
          <a:xfrm>
            <a:off x="8129891" y="2840700"/>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sp>
        <p:nvSpPr>
          <p:cNvPr id="16" name="Curved Right Arrow 15"/>
          <p:cNvSpPr/>
          <p:nvPr/>
        </p:nvSpPr>
        <p:spPr>
          <a:xfrm rot="19727075">
            <a:off x="3282287" y="2840700"/>
            <a:ext cx="627797" cy="9286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vel 16"/>
          <p:cNvSpPr/>
          <p:nvPr/>
        </p:nvSpPr>
        <p:spPr>
          <a:xfrm>
            <a:off x="41293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C000"/>
                </a:solidFill>
              </a:rPr>
              <a:t>T</a:t>
            </a:r>
            <a:endParaRPr lang="en-US" sz="3200" b="1" dirty="0">
              <a:solidFill>
                <a:srgbClr val="FFC000"/>
              </a:solidFill>
            </a:endParaRPr>
          </a:p>
        </p:txBody>
      </p:sp>
      <p:sp>
        <p:nvSpPr>
          <p:cNvPr id="18" name="Bevel 17"/>
          <p:cNvSpPr/>
          <p:nvPr/>
        </p:nvSpPr>
        <p:spPr>
          <a:xfrm>
            <a:off x="5129463" y="1771695"/>
            <a:ext cx="928662" cy="928694"/>
          </a:xfrm>
          <a:prstGeom prst="beve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Y</a:t>
            </a:r>
            <a:endParaRPr lang="en-US" sz="3200" b="1" dirty="0">
              <a:solidFill>
                <a:schemeClr val="tx1"/>
              </a:solidFill>
            </a:endParaRPr>
          </a:p>
        </p:txBody>
      </p:sp>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59358">
            <a:off x="549338" y="3385315"/>
            <a:ext cx="2686070" cy="3024210"/>
          </a:xfrm>
          <a:prstGeom prst="rect">
            <a:avLst/>
          </a:prstGeom>
        </p:spPr>
      </p:pic>
      <p:sp>
        <p:nvSpPr>
          <p:cNvPr id="21" name="TextBox 20"/>
          <p:cNvSpPr txBox="1"/>
          <p:nvPr/>
        </p:nvSpPr>
        <p:spPr>
          <a:xfrm rot="21214183">
            <a:off x="1089807" y="3430585"/>
            <a:ext cx="779433" cy="400110"/>
          </a:xfrm>
          <a:prstGeom prst="rect">
            <a:avLst/>
          </a:prstGeom>
          <a:solidFill>
            <a:schemeClr val="bg1"/>
          </a:solidFill>
          <a:ln>
            <a:solidFill>
              <a:schemeClr val="tx1"/>
            </a:solidFill>
          </a:ln>
        </p:spPr>
        <p:txBody>
          <a:bodyPr wrap="square" rtlCol="0">
            <a:spAutoFit/>
          </a:bodyPr>
          <a:lstStyle/>
          <a:p>
            <a:r>
              <a:rPr lang="en-GB" sz="2000" b="1" dirty="0"/>
              <a:t>t</a:t>
            </a:r>
            <a:r>
              <a:rPr lang="en-GB" sz="2000" b="1" dirty="0" smtClean="0"/>
              <a:t>hey?</a:t>
            </a:r>
            <a:endParaRPr lang="en-GB" sz="2000" b="1" dirty="0"/>
          </a:p>
        </p:txBody>
      </p:sp>
      <p:sp>
        <p:nvSpPr>
          <p:cNvPr id="22" name="TextBox 21"/>
          <p:cNvSpPr txBox="1"/>
          <p:nvPr/>
        </p:nvSpPr>
        <p:spPr>
          <a:xfrm rot="540816">
            <a:off x="5717498" y="437745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Peer-Assess</a:t>
            </a:r>
            <a:endParaRPr lang="en-GB" sz="5400" dirty="0">
              <a:solidFill>
                <a:srgbClr val="00B050"/>
              </a:solidFill>
              <a:latin typeface="Impact" panose="020B0806030902050204" pitchFamily="34" charset="0"/>
              <a:cs typeface="Arial" panose="020B0604020202020204" pitchFamily="34" charset="0"/>
            </a:endParaRPr>
          </a:p>
        </p:txBody>
      </p:sp>
      <p:sp>
        <p:nvSpPr>
          <p:cNvPr id="23" name="TextBox 22"/>
          <p:cNvSpPr txBox="1"/>
          <p:nvPr/>
        </p:nvSpPr>
        <p:spPr>
          <a:xfrm rot="21380867">
            <a:off x="3560652" y="3987692"/>
            <a:ext cx="1878243" cy="1569660"/>
          </a:xfrm>
          <a:prstGeom prst="rect">
            <a:avLst/>
          </a:prstGeom>
          <a:solidFill>
            <a:schemeClr val="bg1"/>
          </a:solidFill>
          <a:ln>
            <a:solidFill>
              <a:schemeClr val="accent4">
                <a:lumMod val="50000"/>
              </a:schemeClr>
            </a:solidFill>
          </a:ln>
        </p:spPr>
        <p:txBody>
          <a:bodyPr wrap="square" rtlCol="0">
            <a:spAutoFit/>
          </a:bodyPr>
          <a:lstStyle/>
          <a:p>
            <a:r>
              <a:rPr lang="en-GB" sz="4800" dirty="0" smtClean="0">
                <a:solidFill>
                  <a:srgbClr val="00B050"/>
                </a:solidFill>
                <a:latin typeface="Impact" panose="020B0806030902050204" pitchFamily="34" charset="0"/>
                <a:cs typeface="Arial" panose="020B0604020202020204" pitchFamily="34" charset="0"/>
              </a:rPr>
              <a:t>WWW</a:t>
            </a:r>
          </a:p>
          <a:p>
            <a:r>
              <a:rPr lang="en-GB" sz="4800" dirty="0" smtClean="0">
                <a:solidFill>
                  <a:srgbClr val="00B050"/>
                </a:solidFill>
                <a:latin typeface="Impact" panose="020B0806030902050204" pitchFamily="34" charset="0"/>
                <a:cs typeface="Arial" panose="020B0604020202020204" pitchFamily="34" charset="0"/>
              </a:rPr>
              <a:t>EBI</a:t>
            </a:r>
            <a:endParaRPr lang="en-GB" sz="48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14506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62459377"/>
              </p:ext>
            </p:extLst>
          </p:nvPr>
        </p:nvGraphicFramePr>
        <p:xfrm>
          <a:off x="276111" y="639249"/>
          <a:ext cx="8743578" cy="5901288"/>
        </p:xfrm>
        <a:graphic>
          <a:graphicData uri="http://schemas.openxmlformats.org/drawingml/2006/table">
            <a:tbl>
              <a:tblPr firstRow="1" bandRow="1">
                <a:tableStyleId>{5C22544A-7EE6-4342-B048-85BDC9FD1C3A}</a:tableStyleId>
              </a:tblPr>
              <a:tblGrid>
                <a:gridCol w="1584396"/>
                <a:gridCol w="7159182"/>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dirty="0" smtClean="0">
                          <a:solidFill>
                            <a:schemeClr val="tx1"/>
                          </a:solidFill>
                        </a:rPr>
                        <a:t>13-16</a:t>
                      </a:r>
                      <a:r>
                        <a:rPr lang="en-GB" b="1" baseline="0" dirty="0" smtClean="0">
                          <a:solidFill>
                            <a:schemeClr val="tx1"/>
                          </a:solidFill>
                        </a:rPr>
                        <a:t> marks</a:t>
                      </a:r>
                      <a:endParaRPr lang="en-GB" b="1" dirty="0">
                        <a:solidFill>
                          <a:schemeClr val="tx1"/>
                        </a:solidFill>
                      </a:endParaRPr>
                    </a:p>
                  </a:txBody>
                  <a:tcPr>
                    <a:solidFill>
                      <a:schemeClr val="bg1">
                        <a:lumMod val="85000"/>
                      </a:schemeClr>
                    </a:solidFill>
                  </a:tcPr>
                </a:tc>
                <a:tc>
                  <a:txBody>
                    <a:bodyPr/>
                    <a:lstStyle/>
                    <a:p>
                      <a:pPr>
                        <a:buFont typeface="Arial" pitchFamily="34" charset="0"/>
                        <a:buNone/>
                      </a:pPr>
                      <a:r>
                        <a:rPr lang="en-GB" sz="1800" b="0" kern="1200" baseline="0" dirty="0" smtClean="0">
                          <a:solidFill>
                            <a:schemeClr val="dk1"/>
                          </a:solidFill>
                          <a:latin typeface="+mn-lt"/>
                          <a:ea typeface="+mn-ea"/>
                          <a:cs typeface="+mn-cs"/>
                        </a:rPr>
                        <a:t>Shows a </a:t>
                      </a:r>
                      <a:r>
                        <a:rPr lang="en-GB" sz="1800" b="1" kern="1200" baseline="0" dirty="0" smtClean="0">
                          <a:solidFill>
                            <a:schemeClr val="dk1"/>
                          </a:solidFill>
                          <a:latin typeface="+mn-lt"/>
                          <a:ea typeface="+mn-ea"/>
                          <a:cs typeface="+mn-cs"/>
                        </a:rPr>
                        <a:t>detailed understanding </a:t>
                      </a:r>
                      <a:r>
                        <a:rPr lang="en-GB" sz="1800" b="0" kern="1200" baseline="0" dirty="0" smtClean="0">
                          <a:solidFill>
                            <a:schemeClr val="dk1"/>
                          </a:solidFill>
                          <a:latin typeface="+mn-lt"/>
                          <a:ea typeface="+mn-ea"/>
                          <a:cs typeface="+mn-cs"/>
                        </a:rPr>
                        <a:t>of the differences between the ideas and perspectives </a:t>
                      </a:r>
                    </a:p>
                    <a:p>
                      <a:r>
                        <a:rPr lang="en-GB" sz="1800" b="0" kern="1200" baseline="0" dirty="0" smtClean="0">
                          <a:solidFill>
                            <a:schemeClr val="dk1"/>
                          </a:solidFill>
                          <a:latin typeface="+mn-lt"/>
                          <a:ea typeface="+mn-ea"/>
                          <a:cs typeface="+mn-cs"/>
                        </a:rPr>
                        <a:t>• Compares ideas and perspectives in a </a:t>
                      </a:r>
                      <a:r>
                        <a:rPr lang="en-GB" sz="1800" b="1" kern="1200" baseline="0" dirty="0" smtClean="0">
                          <a:solidFill>
                            <a:schemeClr val="dk1"/>
                          </a:solidFill>
                          <a:latin typeface="+mn-lt"/>
                          <a:ea typeface="+mn-ea"/>
                          <a:cs typeface="+mn-cs"/>
                        </a:rPr>
                        <a:t>perceptive way </a:t>
                      </a:r>
                    </a:p>
                    <a:p>
                      <a:r>
                        <a:rPr lang="en-GB" sz="1800" b="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Analyses </a:t>
                      </a:r>
                      <a:r>
                        <a:rPr lang="en-GB" sz="1800" b="0" kern="1200" baseline="0" dirty="0" smtClean="0">
                          <a:solidFill>
                            <a:schemeClr val="dk1"/>
                          </a:solidFill>
                          <a:latin typeface="+mn-lt"/>
                          <a:ea typeface="+mn-ea"/>
                          <a:cs typeface="+mn-cs"/>
                        </a:rPr>
                        <a:t>how methods are used to convey ideas and perspectives </a:t>
                      </a:r>
                    </a:p>
                    <a:p>
                      <a:r>
                        <a:rPr lang="en-GB" sz="1800" b="0" kern="1200" baseline="0" dirty="0" smtClean="0">
                          <a:solidFill>
                            <a:schemeClr val="dk1"/>
                          </a:solidFill>
                          <a:latin typeface="+mn-lt"/>
                          <a:ea typeface="+mn-ea"/>
                          <a:cs typeface="+mn-cs"/>
                        </a:rPr>
                        <a:t>• Select a </a:t>
                      </a:r>
                      <a:r>
                        <a:rPr lang="en-GB" sz="1800" b="1" kern="1200" baseline="0" dirty="0" smtClean="0">
                          <a:solidFill>
                            <a:schemeClr val="dk1"/>
                          </a:solidFill>
                          <a:latin typeface="+mn-lt"/>
                          <a:ea typeface="+mn-ea"/>
                          <a:cs typeface="+mn-cs"/>
                        </a:rPr>
                        <a:t>range</a:t>
                      </a:r>
                      <a:r>
                        <a:rPr lang="en-GB" sz="1800" b="0" kern="1200" baseline="0" dirty="0" smtClean="0">
                          <a:solidFill>
                            <a:schemeClr val="dk1"/>
                          </a:solidFill>
                          <a:latin typeface="+mn-lt"/>
                          <a:ea typeface="+mn-ea"/>
                          <a:cs typeface="+mn-cs"/>
                        </a:rPr>
                        <a:t> of </a:t>
                      </a:r>
                      <a:r>
                        <a:rPr lang="en-GB" sz="1800" b="1" kern="1200" baseline="0" dirty="0" smtClean="0">
                          <a:solidFill>
                            <a:schemeClr val="dk1"/>
                          </a:solidFill>
                          <a:latin typeface="+mn-lt"/>
                          <a:ea typeface="+mn-ea"/>
                          <a:cs typeface="+mn-cs"/>
                        </a:rPr>
                        <a:t>judicious</a:t>
                      </a:r>
                      <a:r>
                        <a:rPr lang="en-GB" sz="1800" b="0" kern="1200" baseline="0" dirty="0" smtClean="0">
                          <a:solidFill>
                            <a:schemeClr val="dk1"/>
                          </a:solidFill>
                          <a:latin typeface="+mn-lt"/>
                          <a:ea typeface="+mn-ea"/>
                          <a:cs typeface="+mn-cs"/>
                        </a:rPr>
                        <a:t> quotations from both texts </a:t>
                      </a:r>
                    </a:p>
                  </a:txBody>
                  <a:tcPr>
                    <a:solidFill>
                      <a:schemeClr val="bg1">
                        <a:lumMod val="85000"/>
                      </a:schemeClr>
                    </a:solidFill>
                  </a:tcPr>
                </a:tc>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9-12 marks </a:t>
                      </a:r>
                      <a:endParaRPr lang="en-GB" b="1" dirty="0">
                        <a:solidFill>
                          <a:schemeClr val="tx1"/>
                        </a:solidFill>
                      </a:endParaRPr>
                    </a:p>
                  </a:txBody>
                  <a:tcPr>
                    <a:solidFill>
                      <a:schemeClr val="bg1">
                        <a:lumMod val="85000"/>
                      </a:schemeClr>
                    </a:solidFill>
                  </a:tcPr>
                </a:tc>
                <a:tc>
                  <a:txBody>
                    <a:bodyPr/>
                    <a:lstStyle/>
                    <a:p>
                      <a:pPr>
                        <a:buFont typeface="Arial" pitchFamily="34" charset="0"/>
                        <a:buNone/>
                      </a:pPr>
                      <a:r>
                        <a:rPr lang="en-GB" sz="1800" kern="1200" baseline="0" dirty="0" smtClean="0">
                          <a:solidFill>
                            <a:schemeClr val="dk1"/>
                          </a:solidFill>
                          <a:latin typeface="+mn-lt"/>
                          <a:ea typeface="+mn-ea"/>
                          <a:cs typeface="+mn-cs"/>
                        </a:rPr>
                        <a:t>Shows a </a:t>
                      </a:r>
                      <a:r>
                        <a:rPr lang="en-GB" sz="1800" b="1" kern="1200" baseline="0" dirty="0" smtClean="0">
                          <a:solidFill>
                            <a:schemeClr val="dk1"/>
                          </a:solidFill>
                          <a:latin typeface="+mn-lt"/>
                          <a:ea typeface="+mn-ea"/>
                          <a:cs typeface="+mn-cs"/>
                        </a:rPr>
                        <a:t>clear understanding </a:t>
                      </a:r>
                      <a:r>
                        <a:rPr lang="en-GB" sz="1800" kern="1200" baseline="0" dirty="0" smtClean="0">
                          <a:solidFill>
                            <a:schemeClr val="dk1"/>
                          </a:solidFill>
                          <a:latin typeface="+mn-lt"/>
                          <a:ea typeface="+mn-ea"/>
                          <a:cs typeface="+mn-cs"/>
                        </a:rPr>
                        <a:t>of the differences between ideas and perspectives </a:t>
                      </a:r>
                    </a:p>
                    <a:p>
                      <a:r>
                        <a:rPr lang="en-GB" sz="1800" kern="1200" baseline="0" dirty="0" smtClean="0">
                          <a:solidFill>
                            <a:schemeClr val="dk1"/>
                          </a:solidFill>
                          <a:latin typeface="+mn-lt"/>
                          <a:ea typeface="+mn-ea"/>
                          <a:cs typeface="+mn-cs"/>
                        </a:rPr>
                        <a:t>• Compares ideas and perspectives in a </a:t>
                      </a:r>
                      <a:r>
                        <a:rPr lang="en-GB" sz="1800" b="1" kern="1200" baseline="0" dirty="0" smtClean="0">
                          <a:solidFill>
                            <a:schemeClr val="dk1"/>
                          </a:solidFill>
                          <a:latin typeface="+mn-lt"/>
                          <a:ea typeface="+mn-ea"/>
                          <a:cs typeface="+mn-cs"/>
                        </a:rPr>
                        <a:t>clear and relevant </a:t>
                      </a:r>
                      <a:r>
                        <a:rPr lang="en-GB" sz="1800" kern="1200" baseline="0" dirty="0" smtClean="0">
                          <a:solidFill>
                            <a:schemeClr val="dk1"/>
                          </a:solidFill>
                          <a:latin typeface="+mn-lt"/>
                          <a:ea typeface="+mn-ea"/>
                          <a:cs typeface="+mn-cs"/>
                        </a:rPr>
                        <a:t>way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Explains clearly </a:t>
                      </a:r>
                      <a:r>
                        <a:rPr lang="en-GB" sz="1800" kern="1200" baseline="0" dirty="0" smtClean="0">
                          <a:solidFill>
                            <a:schemeClr val="dk1"/>
                          </a:solidFill>
                          <a:latin typeface="+mn-lt"/>
                          <a:ea typeface="+mn-ea"/>
                          <a:cs typeface="+mn-cs"/>
                        </a:rPr>
                        <a:t>how methods are used to convey ideas and perspectives </a:t>
                      </a:r>
                    </a:p>
                    <a:p>
                      <a:r>
                        <a:rPr lang="en-GB" sz="1800" kern="1200" baseline="0" dirty="0" smtClean="0">
                          <a:solidFill>
                            <a:schemeClr val="dk1"/>
                          </a:solidFill>
                          <a:latin typeface="+mn-lt"/>
                          <a:ea typeface="+mn-ea"/>
                          <a:cs typeface="+mn-cs"/>
                        </a:rPr>
                        <a:t>• Selects </a:t>
                      </a:r>
                      <a:r>
                        <a:rPr lang="en-GB" sz="1800" b="1" kern="1200" baseline="0" dirty="0" smtClean="0">
                          <a:solidFill>
                            <a:schemeClr val="dk1"/>
                          </a:solidFill>
                          <a:latin typeface="+mn-lt"/>
                          <a:ea typeface="+mn-ea"/>
                          <a:cs typeface="+mn-cs"/>
                        </a:rPr>
                        <a:t>relevant</a:t>
                      </a:r>
                      <a:r>
                        <a:rPr lang="en-GB" sz="1800" kern="1200" baseline="0" dirty="0" smtClean="0">
                          <a:solidFill>
                            <a:schemeClr val="dk1"/>
                          </a:solidFill>
                          <a:latin typeface="+mn-lt"/>
                          <a:ea typeface="+mn-ea"/>
                          <a:cs typeface="+mn-cs"/>
                        </a:rPr>
                        <a:t> quotations to support from both texts </a:t>
                      </a: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5-8 marks </a:t>
                      </a:r>
                      <a:endParaRPr lang="en-GB" b="1" dirty="0">
                        <a:solidFill>
                          <a:schemeClr val="tx1"/>
                        </a:solidFill>
                      </a:endParaRPr>
                    </a:p>
                  </a:txBody>
                  <a:tcPr>
                    <a:solidFill>
                      <a:schemeClr val="bg1">
                        <a:lumMod val="85000"/>
                      </a:schemeClr>
                    </a:solidFill>
                  </a:tcPr>
                </a:tc>
                <a:tc>
                  <a:txBody>
                    <a:bodyPr/>
                    <a:lstStyle/>
                    <a:p>
                      <a:r>
                        <a:rPr lang="en-GB" sz="1800" kern="1200" baseline="0" dirty="0" smtClean="0">
                          <a:solidFill>
                            <a:schemeClr val="dk1"/>
                          </a:solidFill>
                          <a:latin typeface="+mn-lt"/>
                          <a:ea typeface="+mn-ea"/>
                          <a:cs typeface="+mn-cs"/>
                        </a:rPr>
                        <a:t>Identifies some differences between the ideas and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Attempts to </a:t>
                      </a:r>
                      <a:r>
                        <a:rPr lang="en-GB" sz="1800" kern="1200" baseline="0" dirty="0" smtClean="0">
                          <a:solidFill>
                            <a:schemeClr val="dk1"/>
                          </a:solidFill>
                          <a:latin typeface="+mn-lt"/>
                          <a:ea typeface="+mn-ea"/>
                          <a:cs typeface="+mn-cs"/>
                        </a:rPr>
                        <a:t>compare ideas and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Some </a:t>
                      </a:r>
                      <a:r>
                        <a:rPr lang="en-GB" sz="1800" kern="1200" baseline="0" dirty="0" smtClean="0">
                          <a:solidFill>
                            <a:schemeClr val="dk1"/>
                          </a:solidFill>
                          <a:latin typeface="+mn-lt"/>
                          <a:ea typeface="+mn-ea"/>
                          <a:cs typeface="+mn-cs"/>
                        </a:rPr>
                        <a:t>comment on how methods are used to convey ideas and perspectives </a:t>
                      </a:r>
                    </a:p>
                    <a:p>
                      <a:r>
                        <a:rPr lang="en-GB" sz="1800" kern="1200" baseline="0" dirty="0" smtClean="0">
                          <a:solidFill>
                            <a:schemeClr val="dk1"/>
                          </a:solidFill>
                          <a:latin typeface="+mn-lt"/>
                          <a:ea typeface="+mn-ea"/>
                          <a:cs typeface="+mn-cs"/>
                        </a:rPr>
                        <a:t>• Selects </a:t>
                      </a:r>
                      <a:r>
                        <a:rPr lang="en-GB" sz="1800" b="1" kern="1200" baseline="0" dirty="0" smtClean="0">
                          <a:solidFill>
                            <a:schemeClr val="dk1"/>
                          </a:solidFill>
                          <a:latin typeface="+mn-lt"/>
                          <a:ea typeface="+mn-ea"/>
                          <a:cs typeface="+mn-cs"/>
                        </a:rPr>
                        <a:t>some</a:t>
                      </a:r>
                      <a:r>
                        <a:rPr lang="en-GB" sz="1800" kern="1200" baseline="0" dirty="0" smtClean="0">
                          <a:solidFill>
                            <a:schemeClr val="dk1"/>
                          </a:solidFill>
                          <a:latin typeface="+mn-lt"/>
                          <a:ea typeface="+mn-ea"/>
                          <a:cs typeface="+mn-cs"/>
                        </a:rPr>
                        <a:t> quotations/references, </a:t>
                      </a:r>
                      <a:r>
                        <a:rPr lang="en-GB" sz="1800" b="1" kern="1200" baseline="0" dirty="0" smtClean="0">
                          <a:solidFill>
                            <a:schemeClr val="dk1"/>
                          </a:solidFill>
                          <a:latin typeface="+mn-lt"/>
                          <a:ea typeface="+mn-ea"/>
                          <a:cs typeface="+mn-cs"/>
                        </a:rPr>
                        <a:t>not always supporting</a:t>
                      </a:r>
                      <a:r>
                        <a:rPr lang="en-GB" sz="1800" kern="1200" baseline="0" dirty="0" smtClean="0">
                          <a:solidFill>
                            <a:schemeClr val="dk1"/>
                          </a:solidFill>
                          <a:latin typeface="+mn-lt"/>
                          <a:ea typeface="+mn-ea"/>
                          <a:cs typeface="+mn-cs"/>
                        </a:rPr>
                        <a:t> (from one or both texts) </a:t>
                      </a:r>
                    </a:p>
                  </a:txBody>
                  <a:tcPr>
                    <a:solidFill>
                      <a:schemeClr val="bg1">
                        <a:lumMod val="85000"/>
                      </a:schemeClr>
                    </a:solidFill>
                  </a:tcPr>
                </a:tc>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1-4 marks </a:t>
                      </a:r>
                      <a:endParaRPr lang="en-GB" b="1" dirty="0">
                        <a:solidFill>
                          <a:schemeClr val="tx1"/>
                        </a:solidFill>
                      </a:endParaRPr>
                    </a:p>
                  </a:txBody>
                  <a:tcPr>
                    <a:solidFill>
                      <a:schemeClr val="bg1">
                        <a:lumMod val="85000"/>
                      </a:schemeClr>
                    </a:solidFill>
                  </a:tcPr>
                </a:tc>
                <a:tc>
                  <a:txBody>
                    <a:bodyPr/>
                    <a:lstStyle/>
                    <a:p>
                      <a:r>
                        <a:rPr lang="en-GB" sz="1800" b="1" kern="1200" baseline="0" dirty="0" smtClean="0">
                          <a:solidFill>
                            <a:schemeClr val="dk1"/>
                          </a:solidFill>
                          <a:latin typeface="+mn-lt"/>
                          <a:ea typeface="+mn-ea"/>
                          <a:cs typeface="+mn-cs"/>
                        </a:rPr>
                        <a:t>Simple</a:t>
                      </a:r>
                      <a:r>
                        <a:rPr lang="en-GB" sz="1800" kern="1200" baseline="0" dirty="0" smtClean="0">
                          <a:solidFill>
                            <a:schemeClr val="dk1"/>
                          </a:solidFill>
                          <a:latin typeface="+mn-lt"/>
                          <a:ea typeface="+mn-ea"/>
                          <a:cs typeface="+mn-cs"/>
                        </a:rPr>
                        <a:t> awareness of different ideas and/or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cross reference </a:t>
                      </a:r>
                      <a:r>
                        <a:rPr lang="en-GB" sz="1800" kern="1200" baseline="0" dirty="0" smtClean="0">
                          <a:solidFill>
                            <a:schemeClr val="dk1"/>
                          </a:solidFill>
                          <a:latin typeface="+mn-lt"/>
                          <a:ea typeface="+mn-ea"/>
                          <a:cs typeface="+mn-cs"/>
                        </a:rPr>
                        <a:t>of ideas and/or perspectives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identification </a:t>
                      </a:r>
                      <a:r>
                        <a:rPr lang="en-GB" sz="1800" kern="1200" baseline="0" dirty="0" smtClean="0">
                          <a:solidFill>
                            <a:schemeClr val="dk1"/>
                          </a:solidFill>
                          <a:latin typeface="+mn-lt"/>
                          <a:ea typeface="+mn-ea"/>
                          <a:cs typeface="+mn-cs"/>
                        </a:rPr>
                        <a:t>of how differences are conveyed </a:t>
                      </a:r>
                    </a:p>
                    <a:p>
                      <a:r>
                        <a:rPr lang="en-GB" sz="1800" kern="1200" baseline="0" dirty="0" smtClean="0">
                          <a:solidFill>
                            <a:schemeClr val="dk1"/>
                          </a:solidFill>
                          <a:latin typeface="+mn-lt"/>
                          <a:ea typeface="+mn-ea"/>
                          <a:cs typeface="+mn-cs"/>
                        </a:rPr>
                        <a:t>• </a:t>
                      </a:r>
                      <a:r>
                        <a:rPr lang="en-GB" sz="1800" b="1" kern="1200" baseline="0" dirty="0" smtClean="0">
                          <a:solidFill>
                            <a:schemeClr val="dk1"/>
                          </a:solidFill>
                          <a:latin typeface="+mn-lt"/>
                          <a:ea typeface="+mn-ea"/>
                          <a:cs typeface="+mn-cs"/>
                        </a:rPr>
                        <a:t>Simple references </a:t>
                      </a:r>
                      <a:r>
                        <a:rPr lang="en-GB" sz="1800" kern="1200" baseline="0" dirty="0" smtClean="0">
                          <a:solidFill>
                            <a:schemeClr val="dk1"/>
                          </a:solidFill>
                          <a:latin typeface="+mn-lt"/>
                          <a:ea typeface="+mn-ea"/>
                          <a:cs typeface="+mn-cs"/>
                        </a:rPr>
                        <a:t>or </a:t>
                      </a:r>
                      <a:r>
                        <a:rPr lang="en-GB" sz="1800" b="1" kern="1200" baseline="0" dirty="0" smtClean="0">
                          <a:solidFill>
                            <a:schemeClr val="dk1"/>
                          </a:solidFill>
                          <a:latin typeface="+mn-lt"/>
                          <a:ea typeface="+mn-ea"/>
                          <a:cs typeface="+mn-cs"/>
                        </a:rPr>
                        <a:t>textual details </a:t>
                      </a:r>
                      <a:r>
                        <a:rPr lang="en-GB" sz="1800" kern="1200" baseline="0" dirty="0" smtClean="0">
                          <a:solidFill>
                            <a:schemeClr val="dk1"/>
                          </a:solidFill>
                          <a:latin typeface="+mn-lt"/>
                          <a:ea typeface="+mn-ea"/>
                          <a:cs typeface="+mn-cs"/>
                        </a:rPr>
                        <a:t>from one or both texts </a:t>
                      </a:r>
                    </a:p>
                  </a:txBody>
                  <a:tcPr>
                    <a:solidFill>
                      <a:schemeClr val="bg1">
                        <a:lumMod val="85000"/>
                      </a:schemeClr>
                    </a:solidFill>
                  </a:tcPr>
                </a:tc>
              </a:tr>
            </a:tbl>
          </a:graphicData>
        </a:graphic>
      </p:graphicFrame>
    </p:spTree>
    <p:extLst>
      <p:ext uri="{BB962C8B-B14F-4D97-AF65-F5344CB8AC3E}">
        <p14:creationId xmlns:p14="http://schemas.microsoft.com/office/powerpoint/2010/main" val="348580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3" name="TextBox 2"/>
          <p:cNvSpPr txBox="1"/>
          <p:nvPr/>
        </p:nvSpPr>
        <p:spPr>
          <a:xfrm>
            <a:off x="198563" y="472283"/>
            <a:ext cx="8805134" cy="3847207"/>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To answer this question successfully, you need to include four things: </a:t>
            </a:r>
          </a:p>
          <a:p>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Viewpoint</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what is being said in the text		</a:t>
            </a:r>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Perspective</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how the writer’s context affects their ideas</a:t>
            </a:r>
          </a:p>
          <a:p>
            <a:r>
              <a:rPr lang="en-GB" sz="2800" b="1" dirty="0">
                <a:solidFill>
                  <a:srgbClr val="FF0000"/>
                </a:solidFill>
                <a:latin typeface="Arial" panose="020B0604020202020204" pitchFamily="34" charset="0"/>
                <a:cs typeface="Arial" panose="020B0604020202020204" pitchFamily="34" charset="0"/>
              </a:rPr>
              <a:t>Method:</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how the ideas are expressed		</a:t>
            </a:r>
            <a:endParaRPr lang="en-GB" sz="2800" dirty="0" smtClean="0">
              <a:latin typeface="Arial" panose="020B0604020202020204" pitchFamily="34" charset="0"/>
              <a:cs typeface="Arial" panose="020B0604020202020204" pitchFamily="34" charset="0"/>
            </a:endParaRPr>
          </a:p>
          <a:p>
            <a:r>
              <a:rPr lang="en-GB" sz="2800" b="1" dirty="0" smtClean="0">
                <a:solidFill>
                  <a:srgbClr val="FF0000"/>
                </a:solidFill>
                <a:latin typeface="Arial" panose="020B0604020202020204" pitchFamily="34" charset="0"/>
                <a:cs typeface="Arial" panose="020B0604020202020204" pitchFamily="34" charset="0"/>
              </a:rPr>
              <a:t>Quotations</a:t>
            </a:r>
            <a:r>
              <a:rPr lang="en-GB" sz="2800" b="1" dirty="0">
                <a:solidFill>
                  <a:srgbClr val="FF0000"/>
                </a:solidFill>
                <a:latin typeface="Arial" panose="020B0604020202020204" pitchFamily="34" charset="0"/>
                <a:cs typeface="Arial" panose="020B0604020202020204" pitchFamily="34" charset="0"/>
              </a:rPr>
              <a:t>:</a:t>
            </a:r>
            <a:r>
              <a:rPr lang="en-GB" sz="2800" dirty="0">
                <a:solidFill>
                  <a:srgbClr val="FF0000"/>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to support your ideas</a:t>
            </a:r>
          </a:p>
          <a:p>
            <a:endParaRPr lang="en-GB" sz="2000" dirty="0"/>
          </a:p>
        </p:txBody>
      </p:sp>
      <p:pic>
        <p:nvPicPr>
          <p:cNvPr id="5"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707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0870" t="30529" r="41063" b="39231"/>
          <a:stretch/>
        </p:blipFill>
        <p:spPr bwMode="auto">
          <a:xfrm>
            <a:off x="1760184" y="2040339"/>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vel 8"/>
          <p:cNvSpPr/>
          <p:nvPr/>
        </p:nvSpPr>
        <p:spPr>
          <a:xfrm rot="21266260">
            <a:off x="3750900" y="1798799"/>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0" name="Bevel 9"/>
          <p:cNvSpPr/>
          <p:nvPr/>
        </p:nvSpPr>
        <p:spPr>
          <a:xfrm rot="21282701">
            <a:off x="4984235" y="1800351"/>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1" name="Bevel 10"/>
          <p:cNvSpPr/>
          <p:nvPr/>
        </p:nvSpPr>
        <p:spPr>
          <a:xfrm rot="343629">
            <a:off x="6892554" y="219452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4357405" y="1936948"/>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6" name="Bevel 15"/>
          <p:cNvSpPr/>
          <p:nvPr/>
        </p:nvSpPr>
        <p:spPr>
          <a:xfrm rot="263959">
            <a:off x="5620233" y="2041077"/>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7" name="Bevel 16"/>
          <p:cNvSpPr/>
          <p:nvPr/>
        </p:nvSpPr>
        <p:spPr>
          <a:xfrm rot="21315704">
            <a:off x="6324600" y="1794106"/>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0" name="Bevel 19"/>
          <p:cNvSpPr/>
          <p:nvPr/>
        </p:nvSpPr>
        <p:spPr>
          <a:xfrm rot="21282701">
            <a:off x="4377730" y="3651734"/>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21" name="Bevel 20"/>
          <p:cNvSpPr/>
          <p:nvPr/>
        </p:nvSpPr>
        <p:spPr>
          <a:xfrm rot="343629">
            <a:off x="6286049" y="4045907"/>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22" name="Bevel 21"/>
          <p:cNvSpPr/>
          <p:nvPr/>
        </p:nvSpPr>
        <p:spPr>
          <a:xfrm rot="21266260">
            <a:off x="3750900" y="3788331"/>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23" name="Bevel 22"/>
          <p:cNvSpPr/>
          <p:nvPr/>
        </p:nvSpPr>
        <p:spPr>
          <a:xfrm rot="263959">
            <a:off x="5013728" y="3892460"/>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24" name="Bevel 23"/>
          <p:cNvSpPr/>
          <p:nvPr/>
        </p:nvSpPr>
        <p:spPr>
          <a:xfrm rot="21315704">
            <a:off x="5718095" y="3645489"/>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5" name="TextBox 24"/>
          <p:cNvSpPr txBox="1"/>
          <p:nvPr/>
        </p:nvSpPr>
        <p:spPr>
          <a:xfrm>
            <a:off x="2304379" y="2855954"/>
            <a:ext cx="948673" cy="369332"/>
          </a:xfrm>
          <a:prstGeom prst="rect">
            <a:avLst/>
          </a:prstGeom>
          <a:noFill/>
        </p:spPr>
        <p:txBody>
          <a:bodyPr wrap="square" rtlCol="0">
            <a:spAutoFit/>
          </a:bodyPr>
          <a:lstStyle/>
          <a:p>
            <a:r>
              <a:rPr lang="en-GB" dirty="0" smtClean="0"/>
              <a:t>LINK</a:t>
            </a:r>
            <a:endParaRPr lang="en-GB" dirty="0"/>
          </a:p>
        </p:txBody>
      </p:sp>
      <p:sp>
        <p:nvSpPr>
          <p:cNvPr id="26" name="Folded Corner 25"/>
          <p:cNvSpPr/>
          <p:nvPr/>
        </p:nvSpPr>
        <p:spPr>
          <a:xfrm rot="21205454">
            <a:off x="436729" y="1075948"/>
            <a:ext cx="1583141" cy="1655593"/>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Statement linking the perspectives and attitudes in the texts</a:t>
            </a:r>
            <a:endParaRPr lang="en-GB" dirty="0">
              <a:solidFill>
                <a:schemeClr val="tx1"/>
              </a:solidFill>
            </a:endParaRPr>
          </a:p>
        </p:txBody>
      </p:sp>
      <p:sp>
        <p:nvSpPr>
          <p:cNvPr id="27" name="Folded Corner 26"/>
          <p:cNvSpPr/>
          <p:nvPr/>
        </p:nvSpPr>
        <p:spPr>
          <a:xfrm rot="21205454">
            <a:off x="7141353" y="3014986"/>
            <a:ext cx="1901554" cy="187479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Dig into HOW the writers do this? </a:t>
            </a:r>
          </a:p>
          <a:p>
            <a:pPr algn="ctr"/>
            <a:r>
              <a:rPr lang="en-GB" dirty="0" smtClean="0">
                <a:solidFill>
                  <a:schemeClr val="tx1"/>
                </a:solidFill>
              </a:rPr>
              <a:t>(They will do this </a:t>
            </a:r>
            <a:r>
              <a:rPr lang="en-GB" b="1" dirty="0" smtClean="0">
                <a:solidFill>
                  <a:schemeClr val="tx1"/>
                </a:solidFill>
              </a:rPr>
              <a:t>differently</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597753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0870" t="30529" r="41063" b="39231"/>
          <a:stretch/>
        </p:blipFill>
        <p:spPr bwMode="auto">
          <a:xfrm>
            <a:off x="1760184" y="2040339"/>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vel 8"/>
          <p:cNvSpPr/>
          <p:nvPr/>
        </p:nvSpPr>
        <p:spPr>
          <a:xfrm rot="21266260">
            <a:off x="3750900" y="1798799"/>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0" name="Bevel 9"/>
          <p:cNvSpPr/>
          <p:nvPr/>
        </p:nvSpPr>
        <p:spPr>
          <a:xfrm rot="21282701">
            <a:off x="4984235" y="1800351"/>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1" name="Bevel 10"/>
          <p:cNvSpPr/>
          <p:nvPr/>
        </p:nvSpPr>
        <p:spPr>
          <a:xfrm rot="343629">
            <a:off x="6892554" y="219452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4357405" y="1936948"/>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6" name="Bevel 15"/>
          <p:cNvSpPr/>
          <p:nvPr/>
        </p:nvSpPr>
        <p:spPr>
          <a:xfrm rot="263959">
            <a:off x="5620233" y="2041077"/>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7" name="Bevel 16"/>
          <p:cNvSpPr/>
          <p:nvPr/>
        </p:nvSpPr>
        <p:spPr>
          <a:xfrm rot="21315704">
            <a:off x="6324600" y="1794106"/>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0" name="Bevel 19"/>
          <p:cNvSpPr/>
          <p:nvPr/>
        </p:nvSpPr>
        <p:spPr>
          <a:xfrm rot="21282701">
            <a:off x="4377730" y="3651734"/>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21" name="Bevel 20"/>
          <p:cNvSpPr/>
          <p:nvPr/>
        </p:nvSpPr>
        <p:spPr>
          <a:xfrm rot="343629">
            <a:off x="6286049" y="4045907"/>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22" name="Bevel 21"/>
          <p:cNvSpPr/>
          <p:nvPr/>
        </p:nvSpPr>
        <p:spPr>
          <a:xfrm rot="21266260">
            <a:off x="3750900" y="3788331"/>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23" name="Bevel 22"/>
          <p:cNvSpPr/>
          <p:nvPr/>
        </p:nvSpPr>
        <p:spPr>
          <a:xfrm rot="263959">
            <a:off x="5013728" y="3892460"/>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24" name="Bevel 23"/>
          <p:cNvSpPr/>
          <p:nvPr/>
        </p:nvSpPr>
        <p:spPr>
          <a:xfrm rot="21315704">
            <a:off x="5718095" y="3645489"/>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5" name="TextBox 24"/>
          <p:cNvSpPr txBox="1"/>
          <p:nvPr/>
        </p:nvSpPr>
        <p:spPr>
          <a:xfrm>
            <a:off x="2304379" y="2855954"/>
            <a:ext cx="948673" cy="369332"/>
          </a:xfrm>
          <a:prstGeom prst="rect">
            <a:avLst/>
          </a:prstGeom>
          <a:noFill/>
        </p:spPr>
        <p:txBody>
          <a:bodyPr wrap="square" rtlCol="0">
            <a:spAutoFit/>
          </a:bodyPr>
          <a:lstStyle/>
          <a:p>
            <a:r>
              <a:rPr lang="en-GB" dirty="0" smtClean="0"/>
              <a:t>LINK</a:t>
            </a:r>
            <a:endParaRPr lang="en-GB" dirty="0"/>
          </a:p>
        </p:txBody>
      </p:sp>
      <p:sp>
        <p:nvSpPr>
          <p:cNvPr id="26" name="Folded Corner 25"/>
          <p:cNvSpPr/>
          <p:nvPr/>
        </p:nvSpPr>
        <p:spPr>
          <a:xfrm rot="21205454">
            <a:off x="425026" y="872240"/>
            <a:ext cx="1991059" cy="183654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Both residents find people parking outside their house annoying</a:t>
            </a:r>
            <a:endParaRPr lang="en-GB"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69560">
            <a:off x="4119200" y="3618922"/>
            <a:ext cx="3722145" cy="25875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5588">
            <a:off x="4046137" y="676006"/>
            <a:ext cx="4641466" cy="23207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7" name="Folded Corner 26"/>
          <p:cNvSpPr/>
          <p:nvPr/>
        </p:nvSpPr>
        <p:spPr>
          <a:xfrm rot="21205454">
            <a:off x="7141352" y="2399701"/>
            <a:ext cx="1901554" cy="187479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Dig into HOW the writers do this? </a:t>
            </a:r>
          </a:p>
          <a:p>
            <a:pPr algn="ctr"/>
            <a:r>
              <a:rPr lang="en-GB" dirty="0" smtClean="0">
                <a:solidFill>
                  <a:schemeClr val="tx1"/>
                </a:solidFill>
              </a:rPr>
              <a:t>(They will do this </a:t>
            </a:r>
            <a:r>
              <a:rPr lang="en-GB" b="1" dirty="0" smtClean="0">
                <a:solidFill>
                  <a:schemeClr val="tx1"/>
                </a:solidFill>
              </a:rPr>
              <a:t>differently</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37563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500" fill="hold"/>
                                        <p:tgtEl>
                                          <p:spTgt spid="1027"/>
                                        </p:tgtEl>
                                        <p:attrNameLst>
                                          <p:attrName>ppt_w</p:attrName>
                                        </p:attrNameLst>
                                      </p:cBhvr>
                                      <p:tavLst>
                                        <p:tav tm="0">
                                          <p:val>
                                            <p:fltVal val="0"/>
                                          </p:val>
                                        </p:tav>
                                        <p:tav tm="100000">
                                          <p:val>
                                            <p:strVal val="#ppt_w"/>
                                          </p:val>
                                        </p:tav>
                                      </p:tavLst>
                                    </p:anim>
                                    <p:anim calcmode="lin" valueType="num">
                                      <p:cBhvr>
                                        <p:cTn id="12" dur="500" fill="hold"/>
                                        <p:tgtEl>
                                          <p:spTgt spid="1027"/>
                                        </p:tgtEl>
                                        <p:attrNameLst>
                                          <p:attrName>ppt_h</p:attrName>
                                        </p:attrNameLst>
                                      </p:cBhvr>
                                      <p:tavLst>
                                        <p:tav tm="0">
                                          <p:val>
                                            <p:fltVal val="0"/>
                                          </p:val>
                                        </p:tav>
                                        <p:tav tm="100000">
                                          <p:val>
                                            <p:strVal val="#ppt_h"/>
                                          </p:val>
                                        </p:tav>
                                      </p:tavLst>
                                    </p:anim>
                                    <p:animEffect transition="in" filter="fade">
                                      <p:cBhvr>
                                        <p:cTn id="13" dur="5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0870" t="30529" r="41063" b="39231"/>
          <a:stretch/>
        </p:blipFill>
        <p:spPr bwMode="auto">
          <a:xfrm>
            <a:off x="1760184" y="2040339"/>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vel 8"/>
          <p:cNvSpPr/>
          <p:nvPr/>
        </p:nvSpPr>
        <p:spPr>
          <a:xfrm rot="21266260">
            <a:off x="3750900" y="1798799"/>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0" name="Bevel 9"/>
          <p:cNvSpPr/>
          <p:nvPr/>
        </p:nvSpPr>
        <p:spPr>
          <a:xfrm rot="21282701">
            <a:off x="4984235" y="1800351"/>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1" name="Bevel 10"/>
          <p:cNvSpPr/>
          <p:nvPr/>
        </p:nvSpPr>
        <p:spPr>
          <a:xfrm rot="343629">
            <a:off x="6892554" y="219452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4357405" y="1936948"/>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6" name="Bevel 15"/>
          <p:cNvSpPr/>
          <p:nvPr/>
        </p:nvSpPr>
        <p:spPr>
          <a:xfrm rot="263959">
            <a:off x="5620233" y="2041077"/>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7" name="Bevel 16"/>
          <p:cNvSpPr/>
          <p:nvPr/>
        </p:nvSpPr>
        <p:spPr>
          <a:xfrm rot="21315704">
            <a:off x="6324600" y="1794106"/>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0" name="Bevel 19"/>
          <p:cNvSpPr/>
          <p:nvPr/>
        </p:nvSpPr>
        <p:spPr>
          <a:xfrm rot="21282701">
            <a:off x="4377730" y="3651734"/>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21" name="Bevel 20"/>
          <p:cNvSpPr/>
          <p:nvPr/>
        </p:nvSpPr>
        <p:spPr>
          <a:xfrm rot="343629">
            <a:off x="6286049" y="4045907"/>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22" name="Bevel 21"/>
          <p:cNvSpPr/>
          <p:nvPr/>
        </p:nvSpPr>
        <p:spPr>
          <a:xfrm rot="21266260">
            <a:off x="3750900" y="3788331"/>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23" name="Bevel 22"/>
          <p:cNvSpPr/>
          <p:nvPr/>
        </p:nvSpPr>
        <p:spPr>
          <a:xfrm rot="263959">
            <a:off x="5013728" y="3892460"/>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24" name="Bevel 23"/>
          <p:cNvSpPr/>
          <p:nvPr/>
        </p:nvSpPr>
        <p:spPr>
          <a:xfrm rot="21315704">
            <a:off x="5718095" y="3645489"/>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5" name="TextBox 24"/>
          <p:cNvSpPr txBox="1"/>
          <p:nvPr/>
        </p:nvSpPr>
        <p:spPr>
          <a:xfrm>
            <a:off x="2304379" y="2855954"/>
            <a:ext cx="948673" cy="369332"/>
          </a:xfrm>
          <a:prstGeom prst="rect">
            <a:avLst/>
          </a:prstGeom>
          <a:noFill/>
        </p:spPr>
        <p:txBody>
          <a:bodyPr wrap="square" rtlCol="0">
            <a:spAutoFit/>
          </a:bodyPr>
          <a:lstStyle/>
          <a:p>
            <a:r>
              <a:rPr lang="en-GB" dirty="0" smtClean="0"/>
              <a:t>LINK</a:t>
            </a:r>
            <a:endParaRPr lang="en-GB" dirty="0"/>
          </a:p>
        </p:txBody>
      </p:sp>
      <p:sp>
        <p:nvSpPr>
          <p:cNvPr id="26" name="Folded Corner 25"/>
          <p:cNvSpPr/>
          <p:nvPr/>
        </p:nvSpPr>
        <p:spPr>
          <a:xfrm rot="21205454">
            <a:off x="425026" y="872240"/>
            <a:ext cx="1991059" cy="1836540"/>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Both neighbours are irritated by the dog poo on the pavement</a:t>
            </a:r>
            <a:endParaRPr lang="en-GB" dirty="0">
              <a:solidFill>
                <a:schemeClr val="tx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63194">
            <a:off x="3999818" y="3054978"/>
            <a:ext cx="3521095" cy="21867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3799">
            <a:off x="3843278" y="585218"/>
            <a:ext cx="4086354" cy="20431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7" name="Folded Corner 26"/>
          <p:cNvSpPr/>
          <p:nvPr/>
        </p:nvSpPr>
        <p:spPr>
          <a:xfrm rot="21205454">
            <a:off x="7141352" y="2399701"/>
            <a:ext cx="1901554" cy="187479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Dig into HOW the writers do this? </a:t>
            </a:r>
          </a:p>
          <a:p>
            <a:pPr algn="ctr"/>
            <a:r>
              <a:rPr lang="en-GB" dirty="0" smtClean="0">
                <a:solidFill>
                  <a:schemeClr val="tx1"/>
                </a:solidFill>
              </a:rPr>
              <a:t>(They will do this </a:t>
            </a:r>
            <a:r>
              <a:rPr lang="en-GB" b="1" dirty="0" smtClean="0">
                <a:solidFill>
                  <a:schemeClr val="tx1"/>
                </a:solidFill>
              </a:rPr>
              <a:t>differently</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3189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 fill="hold"/>
                                        <p:tgtEl>
                                          <p:spTgt spid="2051"/>
                                        </p:tgtEl>
                                        <p:attrNameLst>
                                          <p:attrName>ppt_w</p:attrName>
                                        </p:attrNameLst>
                                      </p:cBhvr>
                                      <p:tavLst>
                                        <p:tav tm="0">
                                          <p:val>
                                            <p:fltVal val="0"/>
                                          </p:val>
                                        </p:tav>
                                        <p:tav tm="100000">
                                          <p:val>
                                            <p:strVal val="#ppt_w"/>
                                          </p:val>
                                        </p:tav>
                                      </p:tavLst>
                                    </p:anim>
                                    <p:anim calcmode="lin" valueType="num">
                                      <p:cBhvr>
                                        <p:cTn id="12" dur="500" fill="hold"/>
                                        <p:tgtEl>
                                          <p:spTgt spid="2051"/>
                                        </p:tgtEl>
                                        <p:attrNameLst>
                                          <p:attrName>ppt_h</p:attrName>
                                        </p:attrNameLst>
                                      </p:cBhvr>
                                      <p:tavLst>
                                        <p:tav tm="0">
                                          <p:val>
                                            <p:fltVal val="0"/>
                                          </p:val>
                                        </p:tav>
                                        <p:tav tm="100000">
                                          <p:val>
                                            <p:strVal val="#ppt_h"/>
                                          </p:val>
                                        </p:tav>
                                      </p:tavLst>
                                    </p:anim>
                                    <p:animEffect transition="in" filter="fade">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500" fill="hold"/>
                                        <p:tgtEl>
                                          <p:spTgt spid="2050"/>
                                        </p:tgtEl>
                                        <p:attrNameLst>
                                          <p:attrName>ppt_w</p:attrName>
                                        </p:attrNameLst>
                                      </p:cBhvr>
                                      <p:tavLst>
                                        <p:tav tm="0">
                                          <p:val>
                                            <p:fltVal val="0"/>
                                          </p:val>
                                        </p:tav>
                                        <p:tav tm="100000">
                                          <p:val>
                                            <p:strVal val="#ppt_w"/>
                                          </p:val>
                                        </p:tav>
                                      </p:tavLst>
                                    </p:anim>
                                    <p:anim calcmode="lin" valueType="num">
                                      <p:cBhvr>
                                        <p:cTn id="19" dur="500" fill="hold"/>
                                        <p:tgtEl>
                                          <p:spTgt spid="2050"/>
                                        </p:tgtEl>
                                        <p:attrNameLst>
                                          <p:attrName>ppt_h</p:attrName>
                                        </p:attrNameLst>
                                      </p:cBhvr>
                                      <p:tavLst>
                                        <p:tav tm="0">
                                          <p:val>
                                            <p:fltVal val="0"/>
                                          </p:val>
                                        </p:tav>
                                        <p:tav tm="100000">
                                          <p:val>
                                            <p:strVal val="#ppt_h"/>
                                          </p:val>
                                        </p:tav>
                                      </p:tavLst>
                                    </p:anim>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5" name="TextBox 4"/>
          <p:cNvSpPr txBox="1"/>
          <p:nvPr/>
        </p:nvSpPr>
        <p:spPr>
          <a:xfrm>
            <a:off x="672353" y="447880"/>
            <a:ext cx="7573383" cy="2246769"/>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Let’s revisit some texts we compared previously. Our question this time is: </a:t>
            </a:r>
          </a:p>
          <a:p>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Compare how the two writers present their views of the experience of </a:t>
            </a:r>
            <a:r>
              <a:rPr lang="en-GB" sz="2800" b="1" dirty="0" smtClean="0">
                <a:latin typeface="Arial" panose="020B0604020202020204" pitchFamily="34" charset="0"/>
                <a:cs typeface="Arial" panose="020B0604020202020204" pitchFamily="34" charset="0"/>
              </a:rPr>
              <a:t>prison. </a:t>
            </a:r>
            <a:endParaRPr lang="en-GB" sz="2800" dirty="0" smtClean="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1760184" y="3533016"/>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vel 8"/>
          <p:cNvSpPr/>
          <p:nvPr/>
        </p:nvSpPr>
        <p:spPr>
          <a:xfrm rot="21266260">
            <a:off x="3750900" y="3291476"/>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0" name="Bevel 9"/>
          <p:cNvSpPr/>
          <p:nvPr/>
        </p:nvSpPr>
        <p:spPr>
          <a:xfrm rot="21282701">
            <a:off x="4984235" y="329302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1" name="Bevel 10"/>
          <p:cNvSpPr/>
          <p:nvPr/>
        </p:nvSpPr>
        <p:spPr>
          <a:xfrm rot="343629">
            <a:off x="6892554" y="3687201"/>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2" name="Bevel 11"/>
          <p:cNvSpPr/>
          <p:nvPr/>
        </p:nvSpPr>
        <p:spPr>
          <a:xfrm rot="21266260">
            <a:off x="4357405" y="3429625"/>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3" name="Bevel 12"/>
          <p:cNvSpPr/>
          <p:nvPr/>
        </p:nvSpPr>
        <p:spPr>
          <a:xfrm rot="263959">
            <a:off x="5620233" y="3533754"/>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4" name="Bevel 13"/>
          <p:cNvSpPr/>
          <p:nvPr/>
        </p:nvSpPr>
        <p:spPr>
          <a:xfrm rot="21315704">
            <a:off x="6324600" y="3286783"/>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15" name="Bevel 14"/>
          <p:cNvSpPr/>
          <p:nvPr/>
        </p:nvSpPr>
        <p:spPr>
          <a:xfrm rot="21282701">
            <a:off x="4377730" y="5144411"/>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6" name="Bevel 15"/>
          <p:cNvSpPr/>
          <p:nvPr/>
        </p:nvSpPr>
        <p:spPr>
          <a:xfrm rot="343629">
            <a:off x="6286049" y="5538584"/>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7" name="Bevel 16"/>
          <p:cNvSpPr/>
          <p:nvPr/>
        </p:nvSpPr>
        <p:spPr>
          <a:xfrm rot="21266260">
            <a:off x="3750900" y="5281008"/>
            <a:ext cx="720080" cy="720080"/>
          </a:xfrm>
          <a:prstGeom prst="bevel">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a:t>
            </a:r>
          </a:p>
        </p:txBody>
      </p:sp>
      <p:sp>
        <p:nvSpPr>
          <p:cNvPr id="18" name="Bevel 17"/>
          <p:cNvSpPr/>
          <p:nvPr/>
        </p:nvSpPr>
        <p:spPr>
          <a:xfrm rot="263959">
            <a:off x="5013728" y="5385137"/>
            <a:ext cx="720080" cy="720080"/>
          </a:xfrm>
          <a:prstGeom prst="bevel">
            <a:avLst/>
          </a:prstGeom>
          <a:solidFill>
            <a:schemeClr val="accent1">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C000"/>
                </a:solidFill>
              </a:rPr>
              <a:t>R</a:t>
            </a:r>
          </a:p>
        </p:txBody>
      </p:sp>
      <p:sp>
        <p:nvSpPr>
          <p:cNvPr id="19" name="Bevel 18"/>
          <p:cNvSpPr/>
          <p:nvPr/>
        </p:nvSpPr>
        <p:spPr>
          <a:xfrm rot="21315704">
            <a:off x="5718095" y="5138166"/>
            <a:ext cx="720080" cy="720080"/>
          </a:xfrm>
          <a:prstGeom prst="bevel">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T</a:t>
            </a:r>
            <a:endParaRPr lang="en-GB" sz="2800" b="1" dirty="0">
              <a:solidFill>
                <a:schemeClr val="bg1"/>
              </a:solidFill>
            </a:endParaRPr>
          </a:p>
        </p:txBody>
      </p:sp>
      <p:sp>
        <p:nvSpPr>
          <p:cNvPr id="20" name="TextBox 19"/>
          <p:cNvSpPr txBox="1"/>
          <p:nvPr/>
        </p:nvSpPr>
        <p:spPr>
          <a:xfrm>
            <a:off x="2304379" y="4348631"/>
            <a:ext cx="948673" cy="369332"/>
          </a:xfrm>
          <a:prstGeom prst="rect">
            <a:avLst/>
          </a:prstGeom>
          <a:noFill/>
        </p:spPr>
        <p:txBody>
          <a:bodyPr wrap="square" rtlCol="0">
            <a:spAutoFit/>
          </a:bodyPr>
          <a:lstStyle/>
          <a:p>
            <a:r>
              <a:rPr lang="en-GB" dirty="0" smtClean="0"/>
              <a:t>LINK</a:t>
            </a:r>
            <a:endParaRPr lang="en-GB" dirty="0"/>
          </a:p>
        </p:txBody>
      </p:sp>
      <p:sp>
        <p:nvSpPr>
          <p:cNvPr id="21" name="Folded Corner 20"/>
          <p:cNvSpPr/>
          <p:nvPr/>
        </p:nvSpPr>
        <p:spPr>
          <a:xfrm rot="21205454">
            <a:off x="436727" y="2898300"/>
            <a:ext cx="1583141" cy="1655593"/>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Statement linking the perspectives and attitudes in the texts</a:t>
            </a:r>
            <a:endParaRPr lang="en-GB" dirty="0">
              <a:solidFill>
                <a:schemeClr val="tx1"/>
              </a:solidFill>
            </a:endParaRPr>
          </a:p>
        </p:txBody>
      </p:sp>
      <p:sp>
        <p:nvSpPr>
          <p:cNvPr id="22" name="Folded Corner 21"/>
          <p:cNvSpPr/>
          <p:nvPr/>
        </p:nvSpPr>
        <p:spPr>
          <a:xfrm rot="21205454">
            <a:off x="7141353" y="4507663"/>
            <a:ext cx="1901554" cy="1874796"/>
          </a:xfrm>
          <a:prstGeom prst="foldedCorne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Dig into HOW the writers do this? </a:t>
            </a:r>
          </a:p>
          <a:p>
            <a:pPr algn="ctr"/>
            <a:r>
              <a:rPr lang="en-GB" dirty="0" smtClean="0">
                <a:solidFill>
                  <a:schemeClr val="tx1"/>
                </a:solidFill>
              </a:rPr>
              <a:t>(They will do this </a:t>
            </a:r>
            <a:r>
              <a:rPr lang="en-GB" b="1" dirty="0" smtClean="0">
                <a:solidFill>
                  <a:schemeClr val="tx1"/>
                </a:solidFill>
              </a:rPr>
              <a:t>differently</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36323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marterwebcompany.co.uk/peterberthoud-co-uk/_img/Viaduct-2.jpg"/>
          <p:cNvPicPr>
            <a:picLocks noChangeAspect="1" noChangeArrowheads="1"/>
          </p:cNvPicPr>
          <p:nvPr/>
        </p:nvPicPr>
        <p:blipFill rotWithShape="1">
          <a:blip r:embed="rId3">
            <a:extLst>
              <a:ext uri="{28A0092B-C50C-407E-A947-70E740481C1C}">
                <a14:useLocalDpi xmlns:a14="http://schemas.microsoft.com/office/drawing/2010/main" val="0"/>
              </a:ext>
            </a:extLst>
          </a:blip>
          <a:srcRect r="6968"/>
          <a:stretch/>
        </p:blipFill>
        <p:spPr bwMode="auto">
          <a:xfrm>
            <a:off x="-498070" y="369332"/>
            <a:ext cx="49062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compare writers’ ideas and perspectives</a:t>
            </a:r>
            <a:endParaRPr lang="en-GB" dirty="0"/>
          </a:p>
        </p:txBody>
      </p:sp>
      <p:sp>
        <p:nvSpPr>
          <p:cNvPr id="2" name="Rectangle 1"/>
          <p:cNvSpPr/>
          <p:nvPr/>
        </p:nvSpPr>
        <p:spPr>
          <a:xfrm>
            <a:off x="67981" y="570259"/>
            <a:ext cx="4162825" cy="4154984"/>
          </a:xfrm>
          <a:prstGeom prst="rect">
            <a:avLst/>
          </a:prstGeom>
          <a:solidFill>
            <a:schemeClr val="bg1"/>
          </a:solidFill>
        </p:spPr>
        <p:txBody>
          <a:bodyPr wrap="square">
            <a:spAutoFit/>
          </a:bodyPr>
          <a:lstStyle/>
          <a:p>
            <a:r>
              <a:rPr lang="en-GB" sz="1100" dirty="0"/>
              <a:t>Strong and stony as the prison seems to passers-by, it looks much stonier and stronger to the men who enter it. The multiplicity of heavy walls, of iron gates and doorways; of huge locks, of bolts, spikes and bars of every imaginable shape and size, make of the place a very nightmare dungeon. I followed the gruff under- warden, through some dark and chilly vaulted passages, now turning to the right, now to the left. We crossed a large hall, in the centre of which is a glass room for the use of prisoners when they are giving instructions to their </a:t>
            </a:r>
            <a:r>
              <a:rPr lang="en-GB" sz="1100" dirty="0" smtClean="0"/>
              <a:t>lawyers.</a:t>
            </a:r>
          </a:p>
          <a:p>
            <a:endParaRPr lang="en-GB" sz="1100" dirty="0"/>
          </a:p>
          <a:p>
            <a:r>
              <a:rPr lang="en-GB" sz="1100" dirty="0"/>
              <a:t>Still following; I was led into another large recess or chamber, on one side of which was a huge boiler with a furnace glowing under it, and on another side a large stone bath. On the third wall there were a couple of round towels on a roller, with a wooden bench beneath them. </a:t>
            </a:r>
            <a:endParaRPr lang="en-GB" sz="1100" dirty="0" smtClean="0"/>
          </a:p>
          <a:p>
            <a:endParaRPr lang="en-GB" sz="1100" dirty="0"/>
          </a:p>
          <a:p>
            <a:r>
              <a:rPr lang="en-GB" sz="1100" dirty="0"/>
              <a:t>"Stop," cried the warden, "take your clothes off." I hesitated. "Take off your clothes, do you hear?" My clothes were soon laid on the bench, and a hot bath filled, and I went in. The officer had then his opportunity of taking up my garments one by one, searching their pockets and their linings, feeling them about and holding them against the light. My boots appeared to be especially suspicious. After he had put his hands into them, he thumped them violently on the stone floor; but there rolled nothing out.</a:t>
            </a:r>
          </a:p>
        </p:txBody>
      </p:sp>
      <p:sp>
        <p:nvSpPr>
          <p:cNvPr id="3" name="Rectangle 2"/>
          <p:cNvSpPr/>
          <p:nvPr/>
        </p:nvSpPr>
        <p:spPr>
          <a:xfrm>
            <a:off x="4560073" y="568531"/>
            <a:ext cx="4435521" cy="5847755"/>
          </a:xfrm>
          <a:prstGeom prst="rect">
            <a:avLst/>
          </a:prstGeom>
          <a:solidFill>
            <a:schemeClr val="bg1"/>
          </a:solidFill>
          <a:ln>
            <a:solidFill>
              <a:schemeClr val="tx1"/>
            </a:solidFill>
          </a:ln>
        </p:spPr>
        <p:txBody>
          <a:bodyPr wrap="square">
            <a:spAutoFit/>
          </a:bodyPr>
          <a:lstStyle/>
          <a:p>
            <a:r>
              <a:rPr lang="en-GB" sz="1100" dirty="0"/>
              <a:t>Many people think that prison must be a terrifying place with lots of violent women locked behind bars. It isn’t. My arrival at Holloway was smooth, humane and expertly carried out, involving quick fingerprinting and the BOSS chair (Body Orifice Security Scanner), essentially a metal detector.</a:t>
            </a:r>
          </a:p>
          <a:p>
            <a:r>
              <a:rPr lang="en-GB" sz="1100" dirty="0"/>
              <a:t> </a:t>
            </a:r>
          </a:p>
          <a:p>
            <a:r>
              <a:rPr lang="en-GB" sz="1100" dirty="0"/>
              <a:t>There was no strip search but there are rules. It was clear I had brought in far too many clothes. I was allowed to keep just 12 tops (shirts, T-shirts and jumpers) and six bottoms (trousers, tracksuit bottoms and pyjamas). </a:t>
            </a:r>
          </a:p>
          <a:p>
            <a:r>
              <a:rPr lang="en-GB" sz="1100" dirty="0"/>
              <a:t> </a:t>
            </a:r>
          </a:p>
          <a:p>
            <a:r>
              <a:rPr lang="en-GB" sz="1100" dirty="0"/>
              <a:t>No toiletries were allowed but I was given an emergency bag with prison issue and I bought a ‘welcome’ bag for £2.99, which would be subtracted from the cash I brought in with me.</a:t>
            </a:r>
          </a:p>
          <a:p>
            <a:r>
              <a:rPr lang="en-GB" sz="1100" dirty="0"/>
              <a:t> </a:t>
            </a:r>
          </a:p>
          <a:p>
            <a:r>
              <a:rPr lang="en-GB" sz="1100" dirty="0"/>
              <a:t>It contained a bottle of orange squash, biscuits, a bar of milk chocolate, deodorant, toothbrush and toothpaste, a comb and some tea bags and sugar. I had the choice of that or a smoker’s bag. But I could take in my books, all 18 of them and many given to me by my children, as well as my writing pads and a couple of pens</a:t>
            </a:r>
            <a:r>
              <a:rPr lang="en-GB" sz="1100" dirty="0" smtClean="0"/>
              <a:t>. The </a:t>
            </a:r>
            <a:r>
              <a:rPr lang="en-GB" sz="1100" dirty="0"/>
              <a:t>welcome group and prison guards helped me and some other new inmates move our personal belongings, which had been transferred into transparent prison plastic bags, to landing A3, the reception landing, which ended up being my home for the next few days.</a:t>
            </a:r>
          </a:p>
          <a:p>
            <a:r>
              <a:rPr lang="en-GB" sz="1100" dirty="0"/>
              <a:t> </a:t>
            </a:r>
          </a:p>
          <a:p>
            <a:r>
              <a:rPr lang="en-GB" sz="1100" dirty="0"/>
              <a:t>The lovely girl who had secured the food for me told me on the way that she had two more years to do but enjoyed doing the reception work because it kept her out of her cell until quite late in the evening.</a:t>
            </a:r>
          </a:p>
          <a:p>
            <a:r>
              <a:rPr lang="en-GB" sz="1100" dirty="0"/>
              <a:t> </a:t>
            </a:r>
          </a:p>
          <a:p>
            <a:r>
              <a:rPr lang="en-GB" sz="1100" dirty="0"/>
              <a:t>That night was bitterly cold and I soon realised that the windows in Holloway cells do little to keep the chill </a:t>
            </a:r>
            <a:r>
              <a:rPr lang="en-GB" sz="1100" dirty="0" smtClean="0"/>
              <a:t>out. At </a:t>
            </a:r>
            <a:r>
              <a:rPr lang="en-GB" sz="1100" dirty="0"/>
              <a:t>first I was shown a cell with no curtains and my helpers tried to fasten an orange blanket on to the railings, without much success. Fortunately there was another single cell available with curtains, this time near the guards’ office, but the TV was not working so there was another quick changeover.</a:t>
            </a:r>
          </a:p>
        </p:txBody>
      </p:sp>
      <mc:AlternateContent xmlns:mc="http://schemas.openxmlformats.org/markup-compatibility/2006" xmlns:p14="http://schemas.microsoft.com/office/powerpoint/2010/main">
        <mc:Choice Requires="p14">
          <p:contentPart p14:bwMode="auto" r:id="rId4">
            <p14:nvContentPartPr>
              <p14:cNvPr id="23" name="Ink 22"/>
              <p14:cNvContentPartPr/>
              <p14:nvPr/>
            </p14:nvContentPartPr>
            <p14:xfrm>
              <a:off x="2795040" y="830520"/>
              <a:ext cx="982800" cy="45000"/>
            </p14:xfrm>
          </p:contentPart>
        </mc:Choice>
        <mc:Fallback xmlns="">
          <p:pic>
            <p:nvPicPr>
              <p:cNvPr id="23" name="Ink 22"/>
              <p:cNvPicPr/>
              <p:nvPr/>
            </p:nvPicPr>
            <p:blipFill>
              <a:blip r:embed="rId5"/>
              <a:stretch>
                <a:fillRect/>
              </a:stretch>
            </p:blipFill>
            <p:spPr>
              <a:xfrm>
                <a:off x="2779200" y="766800"/>
                <a:ext cx="1014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p14:cNvContentPartPr/>
              <p14:nvPr/>
            </p14:nvContentPartPr>
            <p14:xfrm>
              <a:off x="196560" y="973440"/>
              <a:ext cx="3929400" cy="107280"/>
            </p14:xfrm>
          </p:contentPart>
        </mc:Choice>
        <mc:Fallback xmlns="">
          <p:pic>
            <p:nvPicPr>
              <p:cNvPr id="24" name="Ink 23"/>
              <p:cNvPicPr/>
              <p:nvPr/>
            </p:nvPicPr>
            <p:blipFill>
              <a:blip r:embed="rId7"/>
              <a:stretch>
                <a:fillRect/>
              </a:stretch>
            </p:blipFill>
            <p:spPr>
              <a:xfrm>
                <a:off x="180720" y="909720"/>
                <a:ext cx="3961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p14:cNvContentPartPr/>
              <p14:nvPr/>
            </p14:nvContentPartPr>
            <p14:xfrm>
              <a:off x="178560" y="1152000"/>
              <a:ext cx="3902760" cy="107280"/>
            </p14:xfrm>
          </p:contentPart>
        </mc:Choice>
        <mc:Fallback xmlns="">
          <p:pic>
            <p:nvPicPr>
              <p:cNvPr id="25" name="Ink 24"/>
              <p:cNvPicPr/>
              <p:nvPr/>
            </p:nvPicPr>
            <p:blipFill>
              <a:blip r:embed="rId9"/>
              <a:stretch>
                <a:fillRect/>
              </a:stretch>
            </p:blipFill>
            <p:spPr>
              <a:xfrm>
                <a:off x="162720" y="1088280"/>
                <a:ext cx="3934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p14:cNvContentPartPr/>
              <p14:nvPr/>
            </p14:nvContentPartPr>
            <p14:xfrm>
              <a:off x="196560" y="1366200"/>
              <a:ext cx="1080720" cy="54000"/>
            </p14:xfrm>
          </p:contentPart>
        </mc:Choice>
        <mc:Fallback xmlns="">
          <p:pic>
            <p:nvPicPr>
              <p:cNvPr id="26" name="Ink 25"/>
              <p:cNvPicPr/>
              <p:nvPr/>
            </p:nvPicPr>
            <p:blipFill>
              <a:blip r:embed="rId11"/>
              <a:stretch>
                <a:fillRect/>
              </a:stretch>
            </p:blipFill>
            <p:spPr>
              <a:xfrm>
                <a:off x="180720" y="1302840"/>
                <a:ext cx="1112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196560" y="857160"/>
              <a:ext cx="3831120" cy="518400"/>
            </p14:xfrm>
          </p:contentPart>
        </mc:Choice>
        <mc:Fallback xmlns="">
          <p:pic>
            <p:nvPicPr>
              <p:cNvPr id="27" name="Ink 26"/>
              <p:cNvPicPr/>
              <p:nvPr/>
            </p:nvPicPr>
            <p:blipFill>
              <a:blip r:embed="rId13"/>
              <a:stretch>
                <a:fillRect/>
              </a:stretch>
            </p:blipFill>
            <p:spPr>
              <a:xfrm>
                <a:off x="180720" y="793800"/>
                <a:ext cx="386280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p14:cNvContentPartPr/>
              <p14:nvPr/>
            </p14:nvContentPartPr>
            <p14:xfrm>
              <a:off x="178560" y="946440"/>
              <a:ext cx="2616840" cy="268200"/>
            </p14:xfrm>
          </p:contentPart>
        </mc:Choice>
        <mc:Fallback xmlns="">
          <p:pic>
            <p:nvPicPr>
              <p:cNvPr id="28" name="Ink 27"/>
              <p:cNvPicPr/>
              <p:nvPr/>
            </p:nvPicPr>
            <p:blipFill>
              <a:blip r:embed="rId15"/>
              <a:stretch>
                <a:fillRect/>
              </a:stretch>
            </p:blipFill>
            <p:spPr>
              <a:xfrm>
                <a:off x="162720" y="883080"/>
                <a:ext cx="26485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p14:cNvContentPartPr/>
              <p14:nvPr/>
            </p14:nvContentPartPr>
            <p14:xfrm>
              <a:off x="3062880" y="1214280"/>
              <a:ext cx="1036440" cy="72000"/>
            </p14:xfrm>
          </p:contentPart>
        </mc:Choice>
        <mc:Fallback xmlns="">
          <p:pic>
            <p:nvPicPr>
              <p:cNvPr id="29" name="Ink 28"/>
              <p:cNvPicPr/>
              <p:nvPr/>
            </p:nvPicPr>
            <p:blipFill>
              <a:blip r:embed="rId17"/>
              <a:stretch>
                <a:fillRect/>
              </a:stretch>
            </p:blipFill>
            <p:spPr>
              <a:xfrm>
                <a:off x="3047040" y="1150920"/>
                <a:ext cx="1068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p14:cNvContentPartPr/>
              <p14:nvPr/>
            </p14:nvContentPartPr>
            <p14:xfrm>
              <a:off x="4098960" y="1276920"/>
              <a:ext cx="360" cy="360"/>
            </p14:xfrm>
          </p:contentPart>
        </mc:Choice>
        <mc:Fallback xmlns="">
          <p:pic>
            <p:nvPicPr>
              <p:cNvPr id="30" name="Ink 29"/>
              <p:cNvPicPr/>
              <p:nvPr/>
            </p:nvPicPr>
            <p:blipFill>
              <a:blip r:embed="rId19"/>
              <a:stretch>
                <a:fillRect/>
              </a:stretch>
            </p:blipFill>
            <p:spPr>
              <a:xfrm>
                <a:off x="4083120" y="121356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p14:cNvContentPartPr/>
              <p14:nvPr/>
            </p14:nvContentPartPr>
            <p14:xfrm>
              <a:off x="2607480" y="3687840"/>
              <a:ext cx="616680" cy="89640"/>
            </p14:xfrm>
          </p:contentPart>
        </mc:Choice>
        <mc:Fallback xmlns="">
          <p:pic>
            <p:nvPicPr>
              <p:cNvPr id="31" name="Ink 30"/>
              <p:cNvPicPr/>
              <p:nvPr/>
            </p:nvPicPr>
            <p:blipFill>
              <a:blip r:embed="rId21"/>
              <a:stretch>
                <a:fillRect/>
              </a:stretch>
            </p:blipFill>
            <p:spPr>
              <a:xfrm>
                <a:off x="2591640" y="3624480"/>
                <a:ext cx="648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p14:cNvContentPartPr/>
              <p14:nvPr/>
            </p14:nvContentPartPr>
            <p14:xfrm>
              <a:off x="2625480" y="3714840"/>
              <a:ext cx="589680" cy="54000"/>
            </p14:xfrm>
          </p:contentPart>
        </mc:Choice>
        <mc:Fallback xmlns="">
          <p:pic>
            <p:nvPicPr>
              <p:cNvPr id="32" name="Ink 31"/>
              <p:cNvPicPr/>
              <p:nvPr/>
            </p:nvPicPr>
            <p:blipFill>
              <a:blip r:embed="rId23"/>
              <a:stretch>
                <a:fillRect/>
              </a:stretch>
            </p:blipFill>
            <p:spPr>
              <a:xfrm>
                <a:off x="2609640" y="3651120"/>
                <a:ext cx="621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p14:cNvContentPartPr/>
              <p14:nvPr/>
            </p14:nvContentPartPr>
            <p14:xfrm>
              <a:off x="598320" y="3330720"/>
              <a:ext cx="938160" cy="161280"/>
            </p14:xfrm>
          </p:contentPart>
        </mc:Choice>
        <mc:Fallback xmlns="">
          <p:pic>
            <p:nvPicPr>
              <p:cNvPr id="33" name="Ink 32"/>
              <p:cNvPicPr/>
              <p:nvPr/>
            </p:nvPicPr>
            <p:blipFill>
              <a:blip r:embed="rId25"/>
              <a:stretch>
                <a:fillRect/>
              </a:stretch>
            </p:blipFill>
            <p:spPr>
              <a:xfrm>
                <a:off x="582480" y="3267360"/>
                <a:ext cx="96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Ink 33"/>
              <p14:cNvContentPartPr/>
              <p14:nvPr/>
            </p14:nvContentPartPr>
            <p14:xfrm>
              <a:off x="4661280" y="4661280"/>
              <a:ext cx="804240" cy="36000"/>
            </p14:xfrm>
          </p:contentPart>
        </mc:Choice>
        <mc:Fallback xmlns="">
          <p:pic>
            <p:nvPicPr>
              <p:cNvPr id="34" name="Ink 33"/>
              <p:cNvPicPr/>
              <p:nvPr/>
            </p:nvPicPr>
            <p:blipFill>
              <a:blip r:embed="rId27"/>
              <a:stretch>
                <a:fillRect/>
              </a:stretch>
            </p:blipFill>
            <p:spPr>
              <a:xfrm>
                <a:off x="4645440" y="4597920"/>
                <a:ext cx="835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p14:cNvContentPartPr/>
              <p14:nvPr/>
            </p14:nvContentPartPr>
            <p14:xfrm>
              <a:off x="4670280" y="4723920"/>
              <a:ext cx="804240" cy="62640"/>
            </p14:xfrm>
          </p:contentPart>
        </mc:Choice>
        <mc:Fallback xmlns="">
          <p:pic>
            <p:nvPicPr>
              <p:cNvPr id="35" name="Ink 34"/>
              <p:cNvPicPr/>
              <p:nvPr/>
            </p:nvPicPr>
            <p:blipFill>
              <a:blip r:embed="rId29"/>
              <a:stretch>
                <a:fillRect/>
              </a:stretch>
            </p:blipFill>
            <p:spPr>
              <a:xfrm>
                <a:off x="4654440" y="4660200"/>
                <a:ext cx="835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Ink 35"/>
              <p14:cNvContentPartPr/>
              <p14:nvPr/>
            </p14:nvContentPartPr>
            <p14:xfrm>
              <a:off x="187560" y="651960"/>
              <a:ext cx="3688560" cy="71640"/>
            </p14:xfrm>
          </p:contentPart>
        </mc:Choice>
        <mc:Fallback xmlns="">
          <p:pic>
            <p:nvPicPr>
              <p:cNvPr id="36" name="Ink 35"/>
              <p:cNvPicPr/>
              <p:nvPr/>
            </p:nvPicPr>
            <p:blipFill>
              <a:blip r:embed="rId31"/>
              <a:stretch>
                <a:fillRect/>
              </a:stretch>
            </p:blipFill>
            <p:spPr>
              <a:xfrm>
                <a:off x="171720" y="588240"/>
                <a:ext cx="3720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p14:cNvContentPartPr/>
              <p14:nvPr/>
            </p14:nvContentPartPr>
            <p14:xfrm>
              <a:off x="160920" y="714240"/>
              <a:ext cx="2580840" cy="170280"/>
            </p14:xfrm>
          </p:contentPart>
        </mc:Choice>
        <mc:Fallback xmlns="">
          <p:pic>
            <p:nvPicPr>
              <p:cNvPr id="37" name="Ink 36"/>
              <p:cNvPicPr/>
              <p:nvPr/>
            </p:nvPicPr>
            <p:blipFill>
              <a:blip r:embed="rId33"/>
              <a:stretch>
                <a:fillRect/>
              </a:stretch>
            </p:blipFill>
            <p:spPr>
              <a:xfrm>
                <a:off x="145080" y="650880"/>
                <a:ext cx="26125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Ink 37"/>
              <p14:cNvContentPartPr/>
              <p14:nvPr/>
            </p14:nvContentPartPr>
            <p14:xfrm>
              <a:off x="4652640" y="660960"/>
              <a:ext cx="3947040" cy="294840"/>
            </p14:xfrm>
          </p:contentPart>
        </mc:Choice>
        <mc:Fallback xmlns="">
          <p:pic>
            <p:nvPicPr>
              <p:cNvPr id="38" name="Ink 37"/>
              <p:cNvPicPr/>
              <p:nvPr/>
            </p:nvPicPr>
            <p:blipFill>
              <a:blip r:embed="rId35"/>
              <a:stretch>
                <a:fillRect/>
              </a:stretch>
            </p:blipFill>
            <p:spPr>
              <a:xfrm>
                <a:off x="4636440" y="597240"/>
                <a:ext cx="397908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p14:cNvContentPartPr/>
              <p14:nvPr/>
            </p14:nvContentPartPr>
            <p14:xfrm>
              <a:off x="4670280" y="812520"/>
              <a:ext cx="3992040" cy="312840"/>
            </p14:xfrm>
          </p:contentPart>
        </mc:Choice>
        <mc:Fallback xmlns="">
          <p:pic>
            <p:nvPicPr>
              <p:cNvPr id="39" name="Ink 38"/>
              <p:cNvPicPr/>
              <p:nvPr/>
            </p:nvPicPr>
            <p:blipFill>
              <a:blip r:embed="rId37"/>
              <a:stretch>
                <a:fillRect/>
              </a:stretch>
            </p:blipFill>
            <p:spPr>
              <a:xfrm>
                <a:off x="4654440" y="749160"/>
                <a:ext cx="4023720" cy="439920"/>
              </a:xfrm>
              <a:prstGeom prst="rect">
                <a:avLst/>
              </a:prstGeom>
            </p:spPr>
          </p:pic>
        </mc:Fallback>
      </mc:AlternateContent>
      <p:sp>
        <p:nvSpPr>
          <p:cNvPr id="40" name="TextBox 39"/>
          <p:cNvSpPr txBox="1"/>
          <p:nvPr/>
        </p:nvSpPr>
        <p:spPr>
          <a:xfrm>
            <a:off x="598320" y="4940490"/>
            <a:ext cx="3277800" cy="1477328"/>
          </a:xfrm>
          <a:prstGeom prst="rect">
            <a:avLst/>
          </a:prstGeom>
          <a:solidFill>
            <a:schemeClr val="bg1"/>
          </a:solidFill>
          <a:ln>
            <a:solidFill>
              <a:schemeClr val="tx1"/>
            </a:solidFill>
          </a:ln>
        </p:spPr>
        <p:txBody>
          <a:bodyPr wrap="square" rtlCol="0">
            <a:spAutoFit/>
          </a:bodyPr>
          <a:lstStyle/>
          <a:p>
            <a:r>
              <a:rPr lang="en-GB" dirty="0" smtClean="0"/>
              <a:t>Viewpoints:</a:t>
            </a:r>
          </a:p>
          <a:p>
            <a:pPr marL="285750" indent="-285750">
              <a:buFont typeface="Arial" panose="020B0604020202020204" pitchFamily="34" charset="0"/>
              <a:buChar char="•"/>
            </a:pPr>
            <a:r>
              <a:rPr lang="en-GB" dirty="0" smtClean="0"/>
              <a:t>First impressions</a:t>
            </a:r>
          </a:p>
          <a:p>
            <a:pPr marL="285750" indent="-285750">
              <a:buFont typeface="Arial" panose="020B0604020202020204" pitchFamily="34" charset="0"/>
              <a:buChar char="•"/>
            </a:pPr>
            <a:r>
              <a:rPr lang="en-GB" dirty="0" smtClean="0"/>
              <a:t>People’s assumptions about prisons</a:t>
            </a:r>
          </a:p>
          <a:p>
            <a:pPr marL="285750" indent="-285750">
              <a:buFont typeface="Arial" panose="020B0604020202020204" pitchFamily="34" charset="0"/>
              <a:buChar char="•"/>
            </a:pPr>
            <a:r>
              <a:rPr lang="en-GB" dirty="0" smtClean="0"/>
              <a:t>Impressions of other people</a:t>
            </a:r>
          </a:p>
        </p:txBody>
      </p:sp>
      <mc:AlternateContent xmlns:mc="http://schemas.openxmlformats.org/markup-compatibility/2006" xmlns:p14="http://schemas.microsoft.com/office/powerpoint/2010/main">
        <mc:Choice Requires="p14">
          <p:contentPart p14:bwMode="auto" r:id="rId38">
            <p14:nvContentPartPr>
              <p14:cNvPr id="41" name="Ink 40"/>
              <p14:cNvContentPartPr/>
              <p14:nvPr/>
            </p14:nvContentPartPr>
            <p14:xfrm>
              <a:off x="991440" y="5304240"/>
              <a:ext cx="1607760" cy="178920"/>
            </p14:xfrm>
          </p:contentPart>
        </mc:Choice>
        <mc:Fallback xmlns="">
          <p:pic>
            <p:nvPicPr>
              <p:cNvPr id="41" name="Ink 40"/>
              <p:cNvPicPr/>
              <p:nvPr/>
            </p:nvPicPr>
            <p:blipFill>
              <a:blip r:embed="rId39"/>
              <a:stretch>
                <a:fillRect/>
              </a:stretch>
            </p:blipFill>
            <p:spPr>
              <a:xfrm>
                <a:off x="975600" y="5240880"/>
                <a:ext cx="16394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p14:cNvContentPartPr/>
              <p14:nvPr/>
            </p14:nvContentPartPr>
            <p14:xfrm>
              <a:off x="964440" y="6081120"/>
              <a:ext cx="2679480" cy="286200"/>
            </p14:xfrm>
          </p:contentPart>
        </mc:Choice>
        <mc:Fallback xmlns="">
          <p:pic>
            <p:nvPicPr>
              <p:cNvPr id="42" name="Ink 41"/>
              <p:cNvPicPr/>
              <p:nvPr/>
            </p:nvPicPr>
            <p:blipFill>
              <a:blip r:embed="rId41"/>
              <a:stretch>
                <a:fillRect/>
              </a:stretch>
            </p:blipFill>
            <p:spPr>
              <a:xfrm>
                <a:off x="948600" y="6017760"/>
                <a:ext cx="27111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p14:cNvContentPartPr/>
              <p14:nvPr/>
            </p14:nvContentPartPr>
            <p14:xfrm>
              <a:off x="982440" y="5563080"/>
              <a:ext cx="2634480" cy="482760"/>
            </p14:xfrm>
          </p:contentPart>
        </mc:Choice>
        <mc:Fallback xmlns="">
          <p:pic>
            <p:nvPicPr>
              <p:cNvPr id="43" name="Ink 42"/>
              <p:cNvPicPr/>
              <p:nvPr/>
            </p:nvPicPr>
            <p:blipFill>
              <a:blip r:embed="rId43"/>
              <a:stretch>
                <a:fillRect/>
              </a:stretch>
            </p:blipFill>
            <p:spPr>
              <a:xfrm>
                <a:off x="966600" y="5499720"/>
                <a:ext cx="2666160" cy="609480"/>
              </a:xfrm>
              <a:prstGeom prst="rect">
                <a:avLst/>
              </a:prstGeom>
            </p:spPr>
          </p:pic>
        </mc:Fallback>
      </mc:AlternateContent>
    </p:spTree>
    <p:extLst>
      <p:ext uri="{BB962C8B-B14F-4D97-AF65-F5344CB8AC3E}">
        <p14:creationId xmlns:p14="http://schemas.microsoft.com/office/powerpoint/2010/main" val="2070008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4412</TotalTime>
  <Words>2131</Words>
  <Application>Microsoft Office PowerPoint</Application>
  <PresentationFormat>On-screen Show (4:3)</PresentationFormat>
  <Paragraphs>324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Learning Objective   To understand Q4: compare writers’ ideas and perspectives</vt:lpstr>
      <vt:lpstr>Paper 2, Question 4 (AO3) 16 marks Looks something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Q4:</dc:title>
  <dc:creator>Victoria Archer</dc:creator>
  <cp:lastModifiedBy>User</cp:lastModifiedBy>
  <cp:revision>21</cp:revision>
  <dcterms:created xsi:type="dcterms:W3CDTF">2016-08-17T12:53:05Z</dcterms:created>
  <dcterms:modified xsi:type="dcterms:W3CDTF">2016-11-03T10:51:39Z</dcterms:modified>
</cp:coreProperties>
</file>