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78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A693D-1FF1-48D2-8556-41A6E3F36981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F1A68-71CC-4526-B13E-E4D5A0184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943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 minutes. Feedback from students.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F1A68-71CC-4526-B13E-E4D5A01844E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791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48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76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69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79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69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19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82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2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70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60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85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A6799-F492-42B0-A112-CDA6EA799913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2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Image result for romeo leonardo dicapr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Image result for romeo leonardo dicapri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146927"/>
              </p:ext>
            </p:extLst>
          </p:nvPr>
        </p:nvGraphicFramePr>
        <p:xfrm>
          <a:off x="107505" y="77211"/>
          <a:ext cx="8993632" cy="54347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748762"/>
                <a:gridCol w="7244870"/>
              </a:tblGrid>
              <a:tr h="54347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Learning</a:t>
                      </a:r>
                      <a:r>
                        <a:rPr lang="en-GB" sz="1400" baseline="0" dirty="0" smtClean="0"/>
                        <a:t> objective</a:t>
                      </a:r>
                      <a:r>
                        <a:rPr lang="en-GB" sz="1400" dirty="0" smtClean="0"/>
                        <a:t>: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chemeClr val="bg1"/>
                          </a:solidFill>
                        </a:rPr>
                        <a:t>Paper 1, Question 4 – Evaluating a text</a:t>
                      </a:r>
                      <a:endParaRPr lang="en-GB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45721" marB="45721"/>
                </a:tc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12774" y="849858"/>
            <a:ext cx="8063681" cy="25597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"I would like to be the air</a:t>
            </a:r>
          </a:p>
          <a:p>
            <a:pPr marL="0" indent="0">
              <a:buNone/>
            </a:pPr>
            <a:r>
              <a:rPr lang="en-GB" dirty="0"/>
              <a:t>that inhabits you for a moment</a:t>
            </a:r>
          </a:p>
          <a:p>
            <a:pPr marL="0" indent="0">
              <a:buNone/>
            </a:pPr>
            <a:r>
              <a:rPr lang="en-GB" dirty="0"/>
              <a:t>only. I would like to be that unnoticed</a:t>
            </a:r>
          </a:p>
          <a:p>
            <a:pPr marL="0" indent="0">
              <a:buNone/>
            </a:pPr>
            <a:r>
              <a:rPr lang="en-GB" dirty="0"/>
              <a:t>and that necessary</a:t>
            </a:r>
            <a:r>
              <a:rPr lang="en-GB" dirty="0" smtClean="0"/>
              <a:t>.“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800" i="1" dirty="0"/>
              <a:t>From "Variations on the Word Sleep" by Margaret Atwood</a:t>
            </a:r>
          </a:p>
          <a:p>
            <a:endParaRPr lang="en-GB" sz="3600" dirty="0"/>
          </a:p>
        </p:txBody>
      </p:sp>
      <p:sp>
        <p:nvSpPr>
          <p:cNvPr id="9" name="Rectangle 8"/>
          <p:cNvSpPr/>
          <p:nvPr/>
        </p:nvSpPr>
        <p:spPr>
          <a:xfrm>
            <a:off x="612774" y="4941168"/>
            <a:ext cx="7704856" cy="151216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After reading this a student said ‘This perfectly expresses what love should be .’ </a:t>
            </a:r>
          </a:p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To what extent to you agree with this statement?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995" y="271579"/>
            <a:ext cx="8741760" cy="13234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Advice: </a:t>
            </a:r>
            <a:r>
              <a:rPr lang="en-US" sz="4000" dirty="0" smtClean="0"/>
              <a:t>remember to use evaluate words such as ‘successfully’.</a:t>
            </a:r>
            <a:endParaRPr lang="en-US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99214" y="1772816"/>
            <a:ext cx="8729541" cy="44012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500" b="1" dirty="0" smtClean="0"/>
              <a:t>Remember to use your </a:t>
            </a:r>
            <a:r>
              <a:rPr lang="en-US" sz="3500" b="1" u="sng" dirty="0" smtClean="0"/>
              <a:t>evaluative statements</a:t>
            </a:r>
            <a:r>
              <a:rPr lang="en-US" sz="3500" b="1" dirty="0" smtClean="0"/>
              <a:t> when you respond to the question.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500" dirty="0" smtClean="0"/>
              <a:t>The writer successfully depicts…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500" dirty="0" smtClean="0"/>
              <a:t>The writer effectively conveys…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500" dirty="0" smtClean="0"/>
              <a:t>The use of _____ works well because…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500" dirty="0" smtClean="0"/>
              <a:t>The writer deliberately/purposefully chose to use…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500" dirty="0" smtClean="0"/>
              <a:t>The use of _____ has great impact because…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6670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142</Words>
  <Application>Microsoft Office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The McAuley Catholic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Faye Marshall</dc:creator>
  <cp:lastModifiedBy>Victoria Archer</cp:lastModifiedBy>
  <cp:revision>31</cp:revision>
  <dcterms:created xsi:type="dcterms:W3CDTF">2016-10-05T06:46:52Z</dcterms:created>
  <dcterms:modified xsi:type="dcterms:W3CDTF">2017-05-01T13:37:29Z</dcterms:modified>
</cp:coreProperties>
</file>