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78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A693D-1FF1-48D2-8556-41A6E3F36981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F1A68-71CC-4526-B13E-E4D5A0184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943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6799-F492-42B0-A112-CDA6EA799913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704C-BBC1-4AD2-9613-BBA5018A3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484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6799-F492-42B0-A112-CDA6EA799913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704C-BBC1-4AD2-9613-BBA5018A3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76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6799-F492-42B0-A112-CDA6EA799913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704C-BBC1-4AD2-9613-BBA5018A3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69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6799-F492-42B0-A112-CDA6EA799913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704C-BBC1-4AD2-9613-BBA5018A3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79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6799-F492-42B0-A112-CDA6EA799913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704C-BBC1-4AD2-9613-BBA5018A3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69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6799-F492-42B0-A112-CDA6EA799913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704C-BBC1-4AD2-9613-BBA5018A3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19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6799-F492-42B0-A112-CDA6EA799913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704C-BBC1-4AD2-9613-BBA5018A3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82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6799-F492-42B0-A112-CDA6EA799913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704C-BBC1-4AD2-9613-BBA5018A3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2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6799-F492-42B0-A112-CDA6EA799913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704C-BBC1-4AD2-9613-BBA5018A3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70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6799-F492-42B0-A112-CDA6EA799913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704C-BBC1-4AD2-9613-BBA5018A3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60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6799-F492-42B0-A112-CDA6EA799913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C704C-BBC1-4AD2-9613-BBA5018A3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85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A6799-F492-42B0-A112-CDA6EA799913}" type="datetimeFigureOut">
              <a:rPr lang="en-GB" smtClean="0"/>
              <a:t>06/05/2017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C704C-BBC1-4AD2-9613-BBA5018A3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2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995" y="271579"/>
            <a:ext cx="8741760" cy="13234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Advice: </a:t>
            </a:r>
            <a:r>
              <a:rPr lang="en-US" sz="4000" dirty="0" smtClean="0"/>
              <a:t>remember to use evaluate words such as ‘successfully’.</a:t>
            </a:r>
            <a:endParaRPr lang="en-US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99214" y="1772816"/>
            <a:ext cx="8729541" cy="44012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500" b="1" dirty="0" smtClean="0"/>
              <a:t>Remember to use your </a:t>
            </a:r>
            <a:r>
              <a:rPr lang="en-US" sz="3500" b="1" u="sng" dirty="0" smtClean="0"/>
              <a:t>evaluative statements</a:t>
            </a:r>
            <a:r>
              <a:rPr lang="en-US" sz="3500" b="1" dirty="0" smtClean="0"/>
              <a:t> when you respond to the question.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500" dirty="0" smtClean="0"/>
              <a:t>The writer successfully depicts…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500" dirty="0" smtClean="0"/>
              <a:t>The writer effectively conveys…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500" dirty="0" smtClean="0"/>
              <a:t>The use of _____ works well because…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500" dirty="0" smtClean="0"/>
              <a:t>The writer deliberately/purposefully chose to use…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500" dirty="0" smtClean="0"/>
              <a:t>The use of _____ has great impact because…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6670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304800" y="127000"/>
            <a:ext cx="8458200" cy="154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600" dirty="0" smtClean="0"/>
              <a:t>Compare</a:t>
            </a:r>
            <a:r>
              <a:rPr lang="en-GB" sz="3600" b="1" dirty="0" smtClean="0"/>
              <a:t> </a:t>
            </a:r>
            <a:r>
              <a:rPr lang="en-GB" sz="3600" dirty="0" smtClean="0"/>
              <a:t>how the two writers convey their different attitudes towards food and eating.</a:t>
            </a:r>
            <a:endParaRPr lang="en-GB" sz="2000" dirty="0" smtClean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04800" y="1524000"/>
            <a:ext cx="8458200" cy="5029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Whilst the author of Source A clearly feels (link to question)…, the author of Source B has the idea that…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seen in Source A through (method + quotation)... 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This connotes/depicts/conveys/suggests that they think…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Whereas/however/on the other hand…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35995" y="5246652"/>
            <a:ext cx="287079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The writer believes that…</a:t>
            </a:r>
          </a:p>
          <a:p>
            <a:r>
              <a:rPr lang="en-US" sz="2000" dirty="0" smtClean="0"/>
              <a:t>The writer feels that …</a:t>
            </a:r>
          </a:p>
          <a:p>
            <a:r>
              <a:rPr lang="en-US" sz="2000" dirty="0" smtClean="0"/>
              <a:t>The writer thinks 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26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133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The McAuley Catholic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Faye Marshall</dc:creator>
  <cp:lastModifiedBy>Victoria Archer</cp:lastModifiedBy>
  <cp:revision>32</cp:revision>
  <dcterms:created xsi:type="dcterms:W3CDTF">2016-10-05T06:46:52Z</dcterms:created>
  <dcterms:modified xsi:type="dcterms:W3CDTF">2017-05-06T13:52:16Z</dcterms:modified>
</cp:coreProperties>
</file>