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4" r:id="rId3"/>
    <p:sldId id="259" r:id="rId4"/>
    <p:sldId id="260" r:id="rId5"/>
    <p:sldId id="261" r:id="rId6"/>
    <p:sldId id="265" r:id="rId7"/>
    <p:sldId id="256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48:23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7342 6995,'25'0,"25"0,-26 0,1 0,-25 0,25 0,-25 0,25 0,0 0,-25 0,0 0,24 0,-24 0,25 0,-25 0,50 0,-50 0,25 0,-25 0,24 0,1 25,-25-25,25 0,-25 0,25 0,-25 0,25 25,-1-25,1 0,-25 0,25 0,0 0,-25 0,25 0,-25 0,24 0,-24 24,25-24,-25 0,25 0,-25 0,25 0,-25 0,50 0,-50 25,24-25,-24 0,50 0,-50 0,25 0,-25 0,25 0,-1 0,-24 0,25 0,-25 0,25 0,0 0,0 0,-25 0,24 0,1 0,-25 0,25 0,-25 25,25-25,0 0,-1 0,-24 0,25 0,-25 0,50 0,-50 0,25 0,-25 0,24 0,1 0,-25 0,25 0,-25 0,25 0,0 0,-1 0,1 0,0 0,0 0,-25 0,25 0,-1 0,-24 0,25 0,-25 0,25 0,0 0,-25 0,25 0,-1 0,1 0,-25 0,25 0,-25 0,25 0,-25 0,25 0,0 0,-25 0,24 0,1 0,0 0,0 0,-25 0,25-25,-1 25,-24 0,25 0,-25 0,0-25,25 25,-25 0,50 0,-50 0,24 0,-24 0,25 0,0 0,-25 0,25 0,-25 0,25 0,-1 0,26 0,-25 0,0 0,24 0,-24 0,0 0,24 0,1 0,-25 0,0 0,-25 0,24 0,-24 0,25 0,0 0,0 0,-25 0,25 0,-25-24,24 24,1 0,-25 0,25-25,-25 0,0 25,0 0,25 0,0 0,-25 0,25 0,-1 0,1 0,25 0,-25 0,-25 0,24 0,1 0,-25 0,25 0,-25 0,25 0,0 0,-1 0,-24-25,25 25,-25 0,25 0,0 0,-25 0,25 0,-25 0,24 0,1 0,0 0,-25 0,50 0,-26 0,1 0,-25 0,25 0,-25 0,25 0,-25 0,25 0,-1 0,-24 0,25 0,0 0,0 0,0 0,-25 0,24 0,1 0,-25-25,25 25,0 0,0 0,24 0,-24 0,0 0,0 0,-25 0,24-24,1 24,0 0,-25 0,50-25,-1 25,-24-25,25 25,-50 0,25 0,-25 0,0 25,24-25,1 0,-25 0,25 0,0 0,-25 0,49 0,-49 0,25 0,-25 0,25 0,0 0,-25 0,25 0,-25 0,24 0,1 0,0 0,0 0,0 0,-25 0,24 0,-24 0,25 0,0 0,-25 0,25 0,0 0,-1 0,1 0,-25 0,25 0,0 0,-25 0,25 0,-25 0,24 0,-24 0,50 0,-25 0,0 0,-1 0,-24 0,25 0,0 0,-25 0,25 0,-25 0,25 0,-25 0,49 0,-24 0,0 0,25 0,-50 0,24 25,-24-25,25 0,0 0,-25 0,25 0,0 0,-1 0,26 0,-50 0,25 0,0 24,-1-24,-24 25,0-25,25 0,-25 25,0-25,25 25,-25-25,0 0,25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5:46.2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10220 13940,'0'0,"24"0,-24 0,0 0,25 0,-25 0,25 0,0 0,0 0,24 0,-24 0,25 0,-26 0,1 0,0 0,-25 0,50 0,-1 0,1 0,-25 0,24 0,-49 0,25 0,0 0,0 0,-1 0,1 0,0 0,25 0,-26 0,1 0,-25 0,25 0,0 0,0 0,-1 0,1 0,25 0,0 0,-26 0,1 0,0 0,-25 0,25 0,0 0,-1 0,1 0,25 0,-1 0,-24 0,0 0,0 0,0-25,-1-24,1 49,0 0,0 0,-25 0,25 0,-25 25,24-1,1-24,0 0,0 25,0-25,-25 0,24 0,1 0,-25 25,25-25,-25 0,50 0,-50 0,24 0,26 0,-25 0,0 0,-1 0,1 0,0 0,-25 0,25 0,25 0,-1 0,-24 0,25 0,-26 0,1 0,-25 0,25 0,0 0,0 0,24 0,26 0,-51 0,1 0,0 0,-25 0,50 0,-26 0,1 0,50 0,-51 0,26-25,-25 25,-25 0,25 0,-25 0,24-25,1 25,0 0,25 0,-26 0,26-24,-25-1,0 25,0 0,-1 0,-24 0,25 0,0 0,0 0,24-25,1 25,-25 0,0 0,-1 0,1 0,-25 0,25 0,0 0,0 0,74-74,-25 24,-24 50,-50 0,25 0,-1 0,-24 25,25-25,25 25,-1-1,-24-24,25 0,-50 25,25-25,-1 0,26 25,24-25,-24 0,-25 25,25-25,-26 0,1 25,25-25,-1 0,1 0,0 0,-1 0,-24 24,-25 1,50-25,-50 0,49 0,1 0,-1 0,1 0,-25 0,24 0,-24 0,25 25,-50 0,49-25,1 0,24 25,-49-25,0 0,0 0,0 0,0 0,-1 0,1 0,0 0,0 0,0 0,-1 0,1 0,-25 24,25-24,-25 0,25 0,0 0,-25-24,24-1,1 0,0-25,25 50,24 50,-24 148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7:01.8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8210 5333,'50'0,"-50"-25,25 25,0 0,-1 0,26 0,-50 0,25 0,0 0,-1 0,-24 0,25 0,0-25,0 25,24-24,-24 24,0 0,0 0,-25 0,25 0,-1 0,-24 0,25 0,-25 0,50 0,-50 0,25 0,-1 0,1 0,0 0,-25 0,25 0,-25 0,25 0,-1 0,-24 0,25 0,-25 0,50 0,-25 0,0 0,24 0,-49 0,25 0,-25 0,25 0,-25 0,25 0,-1 0,-24 0,25 0,0 0,0 0,24 0,-49 0,25 24,-25-24,25 0,0 0,0 0,-25 0,24 0,1 0,0 0,-25 0,25 0,-25 0,25 0,-1 0,-24 0,25 25,-25-25,25 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7:41.4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3398 5234,'0'0,"0"0,0 0,0 0,25 0,-25 0,25 0,0 0,-25 0,24 0,-24 0,25 0,-25 0,25 0,0 0,0 0,-25 0,24 0,1 0,-25 0,25 0,-25 0,25 0,0 0,-25 0,25 0,-1 0,1 0,-25 0,25 0,-25 0,25 0,-25 0,25 0,-1 0,-24 0,25 0,0 0,0 0,-25 0,25 0,-25 0,24 0,1 0,-25 0,25 0,-25 0,25 0,-25 0,49 0,-49 0,25 0,0 0,0 0,-25 0,25 0,-25 0,24 0,1 0,-25 0,25 0,0 0,0 0,-25 0,24 0,-24 0,25 0,-25 0,25 0,0 0,-25 0,25 0,-25 0,24 0,1 0,-25 0,25 0,-25 0,25 0,-25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9:12.5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14784 8012,'0'0,"24"25,-24-25,25 0,0 0,0 0,0 0,-1 0,1 0,-25 0,25 0,25 25,-1-1,-24-24,25 0,-26 0,1 0,25 0,-25 0,24 0,-24 0,50-24,-51-1,1 25,25 0,-25 0,-1 0,51 0,-26 0,-24 0,25 0,-50 0,25 0,-1 0,1 0,-25 25,25-25,25 0,-50 0,49 0,1 0,-1 0,-24 0,25-25,-25 25,24 0,1-25,-1 25,1 0,-25 0,0 0,0 0,-1 0,1 0,-25 0,50 0,-1 0,-24 0,25 0,-1 0,-24 0,0 0,0 0,0 0,24 0,26 0,-26 0,1 0,-25 0,-1 0,-24 0,50 0,-50 0,25 0,0 0,-1 0,51 0,-50 0,-1 0,1 0,-25 0,25 25,0-25,-25 25,25-25,-25 0,24 0,-24 0,25 0,25 0,-25 0,24 0,-49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4:00:01.0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3373 7962,'0'0,"25"0,0 0,0 0,-25 0,49 0,1 0,-50 0,25 0,-25 0,25 25,-1-25,-24 0,25 0,-25 0,50 0,-25 0,0 0,24 0,-24 0,0 25,24-25,-24 0,0 0,25 0,-1 0,-49 0,50 25,-50-25,25 25,-1-25,1 0,0 24,0-24,24 0,26 0,-50 0,-1 0,26 25,-50-25,50 0,-26 0,26 0,0 25,-1-25,1 0,-50 25,49-25,-49 0,25 0,0 0,0 0,49 0,-24 0,-25 0,0-25,24 25,-24-25,25 25,49-25,-50 25,1-24,0 24,-50 0,0 0,24 0,26 0,-50 0,50 24,-1-24,26 0,-1 0,-24 0,-1 0,-49 25,25-25,50 0,-51 0,26 0,-25 0,0 0,-1 0,-24 0,25 0,0 0,0 0,24 0,1 0,-25 0,0 0,-1 0,-24 0,50 0,-25 0,0 0,-1 0,26 25,0-25,-1 0,26 0,-51 0,1 0,50-25,-26 0,1 25,0 0,-1 0,-49 0,25 0,25 0,-26-49,26 24,-25 25,0 0,24 0,26 0,-51 0,1 0,74 0,25 0,-49 0,-26 0,1 0,0 0,24 0,0 0,1 0,-25 0,-26 0,1 0,50 0,-26 0,-24 0,25 0,-1 0,-49 0,50 0,-25-25,-1 0,26 25,24-25,-24 25,0 0,-26 0,26 0,-25 0,0 0,49 0,0 0,1 0,-25 0,-26 25,26 0,-25-25,49 0,1 0,-1 0,-24 0,49 0,-50 0,26 0,-26 0,1 0,0 25,-1 25,-24-26,0 1,0-25,24 0,26 0,24 0,-74 0,24 0,-24 0,25 25,-25-25,-1 0,1 0,-25 0,50 0,-50 0,49 0,-24 0,0 0,25 0,-26 0,1 0,0 0,-25-25,25 25,0 0,-25 0,0 0,74-25,-24 1,-1 24,-49 0,25 0,-25 0,25 0,-25 0,0 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4:00:53.4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9723 12601,'25'0,"25"0,-1 25,1-25,0 24,-1-24,1 50,0-50,24 0,-24 0,49 0,-74 0,24 0,26 0,-1 0,-24 0,24 25,-24-25,-1 0,1 0,49 0,-25 0,1-25,-26 25,-24 0,25 0,49 0,25 0,-49 0,-26-25,1 0,-1 25,26 0,-1 0,-24 100,-50-100,25 0,-1 0,1 24,0-24,0 0,0 0,49 0,-24 0,-1 0,-49 0,50 25,0-25,49 0,-25 0,1 0,-26 0,-24 0,-25 0,25 0,0 0,49 0,-24-25,-1 25,-24 0,0 0,-25 0,25 0,-1 0,1 0,0 0,25 0,-1 0,26 0,-26 0,-49 0,50 0,-25 0,0 0,-25 0,24 0,-24 0,25 0,0 0,0 0,24 0,1 0,-25 0,0 0,-1 0,1 0,-25 0,25 0,25 0,-26 0,1 0,25 0,-50 0,49 0,-49 0,25 0,-25 0,25 0,-25 0,50 0,-26 0,1 0,25 0,-50 0,25 0,-1 0,1 0,0 0,0 25,24-25,1 0,-50 0,25 0,0 0,-1 0,-24 0,25 0,0 0,-25 0,25 0,0 0,0 0,-25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4:01:42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13742 8880,'0'25,"0"-25,0 25,0-25,0 24,25-24,-25 0,24 0,26 0,24 0,-49 0,-25 0,25 0,0 0,-25 0,25 25,-1-25,1 0,50 0,-26 0,-24 0,0 0,0 0,-25 0,24 0,1 0,0 25,0-25,25 25,-26-25,1 0,25 0,-50 0,25 25,-1 0,1-25,25 0,-1 24,1-24,-25 0,24 0,-49 0,25 0,-25 0,25 0,0-24,24-1,26 25,-1-50,25 0,-49 26,0-26,-1 25,75 0,-74 25,0-24,-26 24,1 0,0 0,0 0,-25 0,0 0,25 24,-1 26,-24-50,50 25,-25-25,0 0,24 0,-24 0,0 0,24 0,-24 0,-25 0,50 0,-25 0,-1 0,51 0,-50 0,-1 0,26 0,-50 0,25 0,49 0,-24 0,-25-25,24 25,-24 0,-25 0,25 0,0-25,24 0,-24 25,0 0,25 0,-26 0,1 0,0 0,0 0,0 0,-1 0,1 0,25 0,-1 0,1 0,0 0,-26 0,51 0,-50 0,24 0,26 25,-1 0,-49-25,24 0,-24 0,25 0,-25-25,74 0,-25 1,-24 24,-25 0,0 0,-1 0,26 0,0 0,-26 0,1 0,0 0,25 0,-1 0,1 0,-1 0,-24 0,0 0,-25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49:08.5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12055 11757,'0'0,"0"25,0 0,0-25,0 0,25 0,0 0,-25 25,0-25,24 0,-24 0,25 0,-25 0,25 0,0 0,-25 0,25 0,-25 0,0 0,25 0,-1 0,-24 0,25 0,-25 0,25 0,-25 0,25 0,0 0,-25 0,24 0,-24 25,0-25,25 0,0 0,-25 0,25 0,-25 0,25 0,-25 0,24 0,1 0,0 0,-25 0,25 0,0 0,-25 0,24 0,-24 0,25 0,0 0,-25 0,25 0,-25 0,25 0,-25 0,24 0,1 0,-25 0,25 0,-25 0,25 0,0 0,-1 0,-24 0,25 0,-25 0,25 0,0 0,-25 0,25 0,-25 0,24 0,1 0,-25 0,25 0,0 0,0 0,-25 0,24 0,1-25,0 25,-25 0,25 0,-25 0,25 0,-25 0,25 0,-1 0,1 0,0 0,0 0,-25 0,25 0,-25 0,24 0,1 0,-25 0,25 0,0 0,0 0,-1 0,1 0,0 0,-25 0,25 0,-25 0,25 0,-1 0,-24 0,25 0,0 0,0 0,24 0,-49 0,25 0,-25 25,25-25,0 0,-25 0,25 0,-25 0,24 0,1 0,-25 0,25 0,-25 0,25 0,-25 0,25 0,-1 0,-24 0,25 0,-25 0,25 0,0 0,0 0,-1 0,1 0,0 0,0 0,-25 0,25 0,-25 0,24 0,1 0,-25 0,25 0,0 0,0 0,-25 0,25 0,-25 0,24 0,-24 0,25 0,0 0,-25 0,25 0,-25 0,25 0,-1 0,-24 0,25 0,0 0,0 0,0 0,-25 0,24-25,1 25,-25 0,25 0,-25 0,25-25,0 25,24-25,-24 25,-25 0,25 0,0 0,-25 0,24 0,-24 0,25 0,-25 0,25 0,0 0,-25 0,25 0,24 0,-49 0,25 0,0 0,-25 0,25 0,-25 0,49 0,-49 0,25 0,0 0,0 0,-1 0,1 0,0 0,0 0,0 0,-25 0,25 0,24 0,-49 0,25 0,0 0,0 0,-25 0,24 0,-24 0,25 0,0 0,0 0,-25 0,49 0,-49 0,25 0,-25 0,25 0,0 0,-25 0,25 0,-25 0,24 0,1 0,0 0,25 0,-50 0,24 0,1 0,0 0,-25 0,25 0,0 0,24 0,1 0,-25-25,-1 25,26-24,-50 24,25 0,-25 0,25 0,-1 0,1 0,0 0,0 0,25 0,-26 0,1 0,0 0,0 0,-25 0,25 0,-1 0,1 0,0 0,0 0,0 0,24 0,-49 0,25 0,-25 0,25 0,0 0,-25 0,24 0,-24 0,50 0,-50 0,25 0,24 0,-24 0,0 0,0 0,0 0,-25 0,24 0,1 0,0 0,-25 0,25 0,0 0,-1 0,1 24,-25-24,25 0,0 0,-25 0,25 0,-25 25,24-25,-24 0,25 0,0 0,0 0,-25 0,49 0,-49 0,25 0,-25 0,25 0,0 0,-25 0,25 0,-25 0,25 0,-1 0,1 0,-25 0,25 0,0 0,-25 0,25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0:31.6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8062 10765,'0'0,"0"-49,24 24,-24 0,0 25,25 0,-25 0,0 0,0 0,0 25,25 0,-25-25,0 24,25-24,-25 25,25-25,-25 0,24 0,-24 0,25 0,0 25,0-25,0 25,-25-25,0 0,24 0,-24 0,25 0,-25 25,25-25,0 0,-25 0,25 0,-1 0,1 0,-25 0,25 0,-25 0,25 0,-25 0,25 0,-1 0,-24 0,25 0,0 0,0 0,0 0,-1 0,-24 0,25 0,-25 0,25 0,-25 0,50 0,-50 0,49 0,-24 0,-25 0,25 0,0 0,-25 0,24 0,-24-25,50 25,-50 0,25 0,0 0,0 0,-25 0,24 0,1 0,0 0,-25 0,25 0,-25 0,25 0,-1 0,-24 0,25 0,0 0,25 0,-1 0,-24 0,-25 0,50-25,-50 25,24 0,1 0,0 0,-25 0,50-25,-26 0,1 25,0 0,0 0,0 0,-25 0,49 0,-49 0,25 0,0 0,0 0,-25 0,24 0,-24 0,50 0,-25-24,0 24,49 0,-49 0,-25 0,50 0,-50 0,24 0,-24 0,50 0,-25 0,0-25,-1 25,1 0,0 0,-25 0,25 0,-25 0,25 0,-1 0,-24 0,25 0,-25 0,50 0,-25-25,-1 25,1 0,0-25,0 25,-25 0,25 0,-1 0,-24 0,25 0,-25 0,25 0,0 0,0 0,24 0,-49 0,25 25,-25-25,0 25,25-25,-25 0,25 25,-25-25,0 24,0-24,0 25,0 0,0-25,0 25,-25 0,-25-25,1 24,-1 1,50-25,-25 0,25 0,-25 0,25 0,-24 0,-1 0,0 0,0 0,0 0,1 0,-1 0,25 0,0 0,-25-25,25 25,-25 0,25-24,-25 24,1 0,24 0,-25 0,25-25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1:02.4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5606 10765,'25'0,"-25"25,0-25,24 0,-24 0,25 0,0 0,0 0,-25 0,0 0,25 0,-1 0,-24 0,25 0,0 0,0 0,0 0,-25 0,25 0,-25 0,24 0,1 0,-25 0,25 0,-25 0,25 0,0 0,24 0,-49 0,25 0,0 0,0 0,-25 0,24 0,1 0,0 0,25 0,-1 0,-49 0,50 0,-50 0,25 0,-25 0,24 0,-24-25,50 25,-50 0,25 0,0 0,-1-25,1 25,0 0,0 0,-25 0,25 0,-1 0,-24 0,25 0,-25 0,50 0,-50 0,25 0,-25 0,24 0,1 0,-25 0,25 0,-25 0,0 0,25 0,-25 0,25 0,0 0,-25 0,24 0,-24 0,25 0,0 0,0 0,-25 0,49 0,-49 0,25 0,0 0,0 0,-25 0,25 0,24 0,-24 0,0 0,24 0,-49 0,25 0,0 0,0 0,0-24,-1 24,26 0,0 0,-50 0,24 0,1 0,0 0,-25 0,50 0,-50 0,49 24,-24-24,25 0,-26 0,1 0,0 0,0 0,-25 0,25 0,-25 0,49 0,-49-24,50 24,-25 0,0 0,-1 0,1 0,0 0,-25 0,25 0,-25 0,25 0,-1 0,-24 0,25 0,0 0,0 0,0 0,-25 0,49 0,-49 0,25 0,-25 0,0 24,0 1,0-25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1:12.8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18728 10368,'0'0,"0"0,0 0,0 25,0-25,24 0,-24 0,25 0,-25 0,50 0,-1 0,1 0,-25 0,0 0,-1 0,1 25,25-25,24 0,-49 25,0-25,24 0,-49 0,25 0,25 0,24 0,-24 0,-1 0,-24 0,25 0,-50 0,50 0,-1 0,1 0,-1 0,-24 0,25 0,-50 0,49 0,-49 0,25 0,0 0,0 0,49 25,-24-25,-25 0,-1 0,1 0,0 0,0 0,0 0,24 0,1 0,-1 0,1 0,-25 0,0 0,-1 0,1 0,0 0,25 0,-1 0,26 0,-50 0,-1 0,1 0,0 0,0 0,24 0,1 0,0 0,-26 0,26 0,-25 0,0 0,-1 0,1 0,25 0,-1 0,-49 0,50 0,-25 0,-25 0,49 0,-49 0,25 0,0 0,0 24,0-24,24 0,-24 0,0 0,0 0,-1 0,-24 0,25 0,0 0,-25 0,25 0,-25 0,25 0,0 0,-25 0,24 0,26 0,-50 0,25 0,-25 0,0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1:16.0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3349 10815,'0'0,"24"0,1 0,0 0,0 0,0 0,-1 0,1 0,0 0,0 0,-25 0,49 0,26 0,-50 0,0 0,-1 0,-24 0,25 0,0 0,0 0,-25 0,49 0,1 0,0 0,-26 0,26 0,-50 0,25 0,49 0,-24 0,-1 0,1 0,0 25,-50-25,24 0,-24 0,50 0,-50 0,50-25,-1 0,1 25,-50 0,25 0,-1 0,-24 0,25 0,-25 0,50 0,-50 0,25 0,24 0,-24 0,50 0,-26 0,1 0,-50 0,25 0,-1 0,1 0,25 0,24 0,1-25,-51 25,1 0,0 0,0 0,0 0,-25 0,49 0,1 0,-1 0,-24 25,25-25,-25 0,-1 0,-24 0,25 0,-25 0,25 0,-25 25,0-25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2:27.1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4440 13022,'25'0,"-25"25,0-25,25 0,-1 0,-24 0,25 0,0 0,0 0,-25 0,25 0,-1 0,-24 0,25 0,-25 25,0-25,25 0,0 0,-25 0,25 0,-25 0,24 0,-24 0,25 0,0 0,-25 0,25 0,-25 0,25 0,0 0,-25 0,24 0,-24 0,25 0,-25 0,50 0,-50 0,25 0,-25 25,24-25,1 0,50 25,-26-1,-24 26,25-50,-50 25,24 0,1-25,0 0,49 0,-49 0,0 0,25 0,-26 25,1-25,-25 0,25 0,-25 0,25 24,0-24,-25 0,24 0,1 25,25-25,-1 0,-24 0,-25 0,25 0,0 0,0 0,-25 0,49 0,-24 0,25-25,-1 25,-24 0,0 0,-25 0,25-24,-25 24,25-25,-25 25,0 0,24 0,1-25,-25 25,50-25,-1 0,-24 0,0 1,-25 24,25 0,-25-25,25 25,-1 0,-24 0,25-25,-25 25,25 0,0 0,0 0,24 0,-24 0,0 0,0 25,-1-25,-24 0,25 0,-25 25,50-1,-50-24,25 25,24-25,-24 0,0 0,0 0,0 0,-25 0,24 0,-24 0,25 0,-25 0,0 25,25-25,-25 0,0 0,0 0,-25-25,-24 25,24-25,-25 25,25 0,0 0,-24 0,49 0,-25 0,-25 0,1 25,24-25,-25 0,1 25,24-25,-25 0,26 0,-26 25,0-25,-24 25,24-25,26 0,-1 0,0 0,0 25,-24-25,-26 24,1 1,24-25,25 0,-24 0,24 0,0 0,-49 0,-1 0,26 0,-1 0,25 0,0 0,1 0,-1-25,25 1,-25 24,0-25,25 25,0-25,-25 0,-24 25,-1-25,25 0,1 25,-1-24,25-1,0 25,0-25,25 25,24 0,1-25,-1 25,-24 0,-25 0,50 0,-50 0,25 0,24 0,1-25,-25 25,24 0,-24 0,0 0,0 0,-25 0,49 0,1-24,-1 24,-24-25,25 25,-50 0,50 0,-50-25,24 25,51 0,-26 0,-24 0,25-25,-25 25,-25 0,24 0,1 0,-25 0,25 0,0 0,0 0,-1 0,1 0,0 0,25 0,-26 0,1 0,-25 0,25 0,0 0,0 0,-25 0,24 0,-24 0,0 25,25-25,0 0,-25 0,25 0,0 0,-1 0,1 25,-25-25,25 25,0-25,-25 0,0 24,25-24,-25 0,49 25,-49 0,25-25,0 0,0 0,-25 0,25 0,-25 0,24 0,1 25,-25-25,25 25,-50-1,-24 1,-1 25,0-50,1 0,24 0,0 0,-25 0,-49 0,0 0,0 0,24 0,-24 0,-50 0,75 25,0-25,24 0,0 0,-24 25,-75-1,50-24,24 25,26-25,-1 0,-24 0,-1 0,1 0,49-25,-49 1,49 24,0-25,-24 25,24-25,0 25,-50-25,51 0,-26 25,0 0,26 0,24 0,-25 0,25 0,-25 0,25-25,0 25,-25-24,25 24,0 0,0 0,0 24,50 1,49 25,25 0,-49-1,-26-24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3:30.6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18033 11782,'25'0,"0"0,-1 0,1 0,-25 0,25 0,0 0,-25 0,25 0,-25 0,49 0,-49 0,25 0,0 0,0 0,-25 0,24 0,-24 0,50 0,-50 0,25 0,24 0,-49 0,25 0,0 0,0 0,0 0,-25 0,25 0,-1 0,-24 0,25 0,0 0,0 0,0 0,-25 0,24 0,1 0,0 0,-25 0,25 0,0 0,-1 0,26 0,-25 0,24 0,1 0,-50 0,25 0,0 0,-1 0,26 0,-25 0,24 0,-24 0,0 0,0 0,0 0,-25 0,49 0,-24 0,0 0,24 0,-24 0,-25 0,50 25,-50 0,0-50,0 25,0-25,25 0,0 25,24 0,26-24,-51 24,1 0,0 0,-25 0,25 0,0 0,-25 0,24 0,1 0,0 0,0 0,0 0,-1 0,1 0,0 0,0 0,-25 0,25 0,-1 0,1 0,25 0,-25-25,24 25,-49 0,25 0,-25 0,25 0,-25 0,25 0,-1 0,1 0,0 0,0 0,24 0,-49 0,25 0,0 0,-25 0,25 0,-25 0,25 0,-25 0,24 0,1 0,0 25,-25-25,25 0,0 0,-25 0,25 0,-25 0,24 0,1 0,-25 24,25-24,-25 25,25-25,-25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4-29T13:54:29.2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17289 17785,'0'0,"0"0,0 0,25 0,-1 0,-24 0,25 0,25 0,-25 0,-1 0,-24 0,25 0,-25 0,25 0,0 0,0 0,-25 0,25 0,-1 0,1 0,0 0,0 0,-25 0,25 0,-25 0,24 0,1 0,0 0,25-25,-1 0,1 25,-50-24,49-1,-49 25,25 0,-25 0,50 0,-50 0,49 0,-24 0,25 0,-25 0,-1 0,1 0,0 0,0 0,24-25,26 0,-26 25,1 0,-25 0,-25 0,50 0,-50 0,49 0,-24 0,25 0,-26 0,26 0,-25 0,0 0,-25 0,24 0,-24 0,25 0,0 0,0 0,49 0,-24 0,-1 0,-24 0,25 0,-50 0,49 0,-49-25,50 25,-25 0,49 0,-24-24,-1 24,1 0,0 0,-25 0,-1 0,1 24,0-24,0 0,-25 25,49-25,1 0,0 25,-26-25,26 25,-25-25,0 0,-1 0,1 0,50 0,-1-25,-24 25,-26 0,1 0,0 0,0 0,0 0,-1 0,1 0,25 0,-25 0,24 0,-24 0,0 0,0 0,-1 0,-24 0,50 0,-25 0,25 0,-26 0,26 0,-25 0,0 0,-25 0,24 0,-24 0,25 0,-25 0,25 0,0 0,0 0,-1 0,26 0,0-25,-26 25,1 0,-25 0,25 0,-25 0,25 0,0 0,-25 0,24 0,26 0,-50 0,25 0,-25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5AFAF-7766-45AD-850D-F60C72A6404E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CD34-3E09-47C3-BDB9-0C04FC0C0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6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4704" y="4427984"/>
            <a:ext cx="5486400" cy="411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DB18-EAA6-48D8-AEFB-26E65A581B1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3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51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7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2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0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7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8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9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0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3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28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A165-E2D7-401F-8C17-E42390B2F016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A64F-09DF-4A19-975E-FAC99C3AD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6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.png"/><Relationship Id="rId21" Type="http://schemas.openxmlformats.org/officeDocument/2006/relationships/image" Target="../media/image11.emf"/><Relationship Id="rId34" Type="http://schemas.openxmlformats.org/officeDocument/2006/relationships/customXml" Target="../ink/ink16.xml"/><Relationship Id="rId7" Type="http://schemas.openxmlformats.org/officeDocument/2006/relationships/image" Target="../media/image4.emf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" Type="http://schemas.openxmlformats.org/officeDocument/2006/relationships/customXml" Target="../ink/ink1.xml"/><Relationship Id="rId9" Type="http://schemas.openxmlformats.org/officeDocument/2006/relationships/image" Target="../media/image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emf"/><Relationship Id="rId30" Type="http://schemas.openxmlformats.org/officeDocument/2006/relationships/customXml" Target="../ink/ink14.xml"/><Relationship Id="rId35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576" t="36633" r="38662" b="50845"/>
          <a:stretch/>
        </p:blipFill>
        <p:spPr bwMode="auto">
          <a:xfrm rot="21306522">
            <a:off x="-41402" y="2675600"/>
            <a:ext cx="9144000" cy="1274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40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9847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Q2 </a:t>
            </a:r>
            <a:r>
              <a:rPr lang="en-GB" sz="2000" b="1" dirty="0"/>
              <a:t>EXPLORE SOME OF THE THOUGHTS AND FEELINGS THE WRITER </a:t>
            </a:r>
            <a:r>
              <a:rPr lang="en-GB" sz="2000" b="1" dirty="0" smtClean="0"/>
              <a:t>HAS…</a:t>
            </a:r>
            <a:endParaRPr lang="en-GB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1763502"/>
            <a:ext cx="437908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3: a </a:t>
            </a:r>
            <a:r>
              <a:rPr lang="en-GB" dirty="0"/>
              <a:t>pungent sense of fear overwhelmed 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9397" y="2353864"/>
            <a:ext cx="4572000" cy="64633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GB" dirty="0" smtClean="0"/>
              <a:t>5: Questionable</a:t>
            </a:r>
            <a:r>
              <a:rPr lang="en-GB" dirty="0"/>
              <a:t>, it was toying with my mind.  </a:t>
            </a:r>
            <a:r>
              <a:rPr lang="en-GB" i="1" dirty="0"/>
              <a:t>Did I want to play this game?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258093" y="3000195"/>
            <a:ext cx="461979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: Emotions </a:t>
            </a:r>
            <a:r>
              <a:rPr lang="en-GB" dirty="0"/>
              <a:t>were on the verge of spilling over.  </a:t>
            </a:r>
            <a:endParaRPr lang="en-GB" dirty="0" smtClean="0"/>
          </a:p>
          <a:p>
            <a:r>
              <a:rPr lang="en-GB" dirty="0" smtClean="0"/>
              <a:t>I </a:t>
            </a:r>
            <a:r>
              <a:rPr lang="en-GB" dirty="0"/>
              <a:t>wanted to cry.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580" y="2121284"/>
            <a:ext cx="29787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: Panic </a:t>
            </a:r>
            <a:r>
              <a:rPr lang="en-GB" dirty="0"/>
              <a:t>erupted in my mind. 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665" y="724054"/>
            <a:ext cx="50405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1. We found ourselves perched on the third pitch….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70831" y="4415430"/>
            <a:ext cx="4536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  <a:r>
              <a:rPr lang="en-GB" dirty="0" smtClean="0"/>
              <a:t>:I felt no fears but of the present moment.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801528"/>
            <a:ext cx="62971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7:The rock felt warm and comforting against my skin.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460962" y="1117171"/>
            <a:ext cx="4572000" cy="64633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: “You’ve </a:t>
            </a:r>
            <a:r>
              <a:rPr lang="en-GB" dirty="0"/>
              <a:t>got this Alexa!  You’re almost to the piton and then it’s over!” Jon shouted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04680" y="5334505"/>
            <a:ext cx="478432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 smtClean="0"/>
              <a:t>10.</a:t>
            </a:r>
            <a:r>
              <a:rPr lang="en-GB" dirty="0" smtClean="0">
                <a:solidFill>
                  <a:prstClr val="black"/>
                </a:solidFill>
              </a:rPr>
              <a:t>: </a:t>
            </a:r>
            <a:r>
              <a:rPr lang="en-GB" dirty="0"/>
              <a:t>I roared in </a:t>
            </a:r>
            <a:r>
              <a:rPr lang="en-GB" dirty="0" smtClean="0"/>
              <a:t>triumph and smiled in to the sun.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863" y="4768924"/>
            <a:ext cx="374441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/>
              <a:t>9</a:t>
            </a:r>
            <a:r>
              <a:rPr lang="en-GB" dirty="0" smtClean="0"/>
              <a:t>: </a:t>
            </a:r>
            <a:r>
              <a:rPr lang="en-GB" dirty="0"/>
              <a:t>the throb of each pulsating muscle</a:t>
            </a:r>
          </a:p>
        </p:txBody>
      </p:sp>
    </p:spTree>
    <p:extLst>
      <p:ext uri="{BB962C8B-B14F-4D97-AF65-F5344CB8AC3E}">
        <p14:creationId xmlns:p14="http://schemas.microsoft.com/office/powerpoint/2010/main" val="9507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4" grpId="0"/>
      <p:bldP spid="7" grpId="0"/>
      <p:bldP spid="8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en-GB" dirty="0" smtClean="0"/>
              <a:t>Read the blog…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0576" t="36633" r="38662" b="50845"/>
          <a:stretch/>
        </p:blipFill>
        <p:spPr bwMode="auto">
          <a:xfrm rot="21306522">
            <a:off x="-41402" y="1656275"/>
            <a:ext cx="9144000" cy="1274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9330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1a List four things that you learn about Alexa Flower’s office job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561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0576" t="36633" r="38662" b="50845"/>
          <a:stretch/>
        </p:blipFill>
        <p:spPr bwMode="auto">
          <a:xfrm rot="21306522">
            <a:off x="217177" y="5186387"/>
            <a:ext cx="9144000" cy="1274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1b What do you learn about Alexa’s feelings about her office job?</a:t>
            </a:r>
            <a:endParaRPr lang="en-GB" dirty="0"/>
          </a:p>
        </p:txBody>
      </p:sp>
      <p:sp>
        <p:nvSpPr>
          <p:cNvPr id="6" name="Bevel 5"/>
          <p:cNvSpPr/>
          <p:nvPr/>
        </p:nvSpPr>
        <p:spPr>
          <a:xfrm>
            <a:off x="395536" y="1628800"/>
            <a:ext cx="1440160" cy="1224136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Q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395536" y="2852936"/>
            <a:ext cx="1440160" cy="1302241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395536" y="4149080"/>
            <a:ext cx="1440160" cy="1224136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Y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221705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One of the things that I learn about Alexa’s feelings about her office job is…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324491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is shown when it says, “.....”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4141529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This suggests...</a:t>
            </a:r>
          </a:p>
          <a:p>
            <a:r>
              <a:rPr lang="en-GB" sz="2000" dirty="0" smtClean="0"/>
              <a:t>It could also imply...</a:t>
            </a:r>
          </a:p>
          <a:p>
            <a:r>
              <a:rPr lang="en-GB" sz="2000" dirty="0" smtClean="0"/>
              <a:t>This shows...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93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0576" t="36633" r="38662" b="50845"/>
          <a:stretch/>
        </p:blipFill>
        <p:spPr bwMode="auto">
          <a:xfrm rot="21306522">
            <a:off x="-142863" y="72099"/>
            <a:ext cx="9144000" cy="1274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12760" t="13861" r="38777" b="22772"/>
          <a:stretch/>
        </p:blipFill>
        <p:spPr bwMode="auto">
          <a:xfrm>
            <a:off x="1043608" y="1814174"/>
            <a:ext cx="7096092" cy="4792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20072" y="188640"/>
            <a:ext cx="3818730" cy="1296144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Q3 How does the writer use language to describe the climb as difficult and frightening?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643120" y="2473560"/>
              <a:ext cx="1938240" cy="89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7280" y="2410200"/>
                <a:ext cx="1969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339800" y="4223880"/>
              <a:ext cx="2036520" cy="4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3960" y="4160160"/>
                <a:ext cx="20682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902320" y="3830760"/>
              <a:ext cx="1000440" cy="89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6120" y="3767400"/>
                <a:ext cx="10324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018160" y="3857760"/>
              <a:ext cx="1000440" cy="27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02320" y="3794040"/>
                <a:ext cx="1032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6742080" y="3732480"/>
              <a:ext cx="1134360" cy="54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5880" y="3669120"/>
                <a:ext cx="11664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205640" y="3875400"/>
              <a:ext cx="848520" cy="27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89800" y="3812040"/>
                <a:ext cx="880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598400" y="4652280"/>
              <a:ext cx="920160" cy="152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2560" y="4588920"/>
                <a:ext cx="9518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6491880" y="4214880"/>
              <a:ext cx="1018440" cy="45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76040" y="4151160"/>
                <a:ext cx="10501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6224040" y="6331320"/>
              <a:ext cx="1464840" cy="71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08200" y="6267600"/>
                <a:ext cx="1496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3679200" y="4938120"/>
              <a:ext cx="2054160" cy="160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63000" y="4874760"/>
                <a:ext cx="20862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2955600" y="1893240"/>
              <a:ext cx="518400" cy="27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39760" y="1829520"/>
                <a:ext cx="550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1223280" y="1884240"/>
              <a:ext cx="42912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07440" y="1820520"/>
                <a:ext cx="4608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5322240" y="2884320"/>
              <a:ext cx="1018080" cy="27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06040" y="2820960"/>
                <a:ext cx="1050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1214280" y="2857320"/>
              <a:ext cx="2724120" cy="81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98440" y="2793960"/>
                <a:ext cx="27558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3500280" y="4536360"/>
              <a:ext cx="1688400" cy="71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84440" y="4472640"/>
                <a:ext cx="17200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4947120" y="3170160"/>
              <a:ext cx="1634400" cy="107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31280" y="3106440"/>
                <a:ext cx="166608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7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795" t="19745" r="70331" b="27013"/>
          <a:stretch>
            <a:fillRect/>
          </a:stretch>
        </p:blipFill>
        <p:spPr bwMode="auto">
          <a:xfrm rot="237398">
            <a:off x="4887570" y="284727"/>
            <a:ext cx="3663748" cy="522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7" t="33825" r="41982" b="7403"/>
          <a:stretch/>
        </p:blipFill>
        <p:spPr bwMode="auto">
          <a:xfrm rot="21330772">
            <a:off x="176504" y="357839"/>
            <a:ext cx="4479457" cy="39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565369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Q4 Analyse and explain how Text 1 (a climber’s blog) and Text 2 (the cover of the book, </a:t>
            </a:r>
            <a:r>
              <a:rPr lang="en-GB" sz="2400" i="1" dirty="0" smtClean="0"/>
              <a:t>Touching the Void</a:t>
            </a:r>
            <a:r>
              <a:rPr lang="en-GB" sz="2400" dirty="0" smtClean="0"/>
              <a:t>) use presentational features to achieve effects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47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96944" cy="1470025"/>
          </a:xfrm>
        </p:spPr>
        <p:txBody>
          <a:bodyPr>
            <a:noAutofit/>
          </a:bodyPr>
          <a:lstStyle/>
          <a:p>
            <a:r>
              <a:rPr lang="en-GB" sz="2800" smtClean="0">
                <a:solidFill>
                  <a:srgbClr val="FF0000"/>
                </a:solidFill>
              </a:rPr>
              <a:t>Q5. Write </a:t>
            </a:r>
            <a:r>
              <a:rPr lang="en-GB" sz="2800" dirty="0" smtClean="0">
                <a:solidFill>
                  <a:srgbClr val="FF0000"/>
                </a:solidFill>
              </a:rPr>
              <a:t>a short piece of </a:t>
            </a:r>
            <a:r>
              <a:rPr lang="en-GB" sz="2800" b="1" dirty="0" smtClean="0">
                <a:solidFill>
                  <a:srgbClr val="FF0000"/>
                </a:solidFill>
              </a:rPr>
              <a:t>travel writing explaining </a:t>
            </a:r>
            <a:r>
              <a:rPr lang="en-GB" sz="2800" dirty="0" smtClean="0">
                <a:solidFill>
                  <a:srgbClr val="FF0000"/>
                </a:solidFill>
              </a:rPr>
              <a:t>how you coped with a challenging journey.</a:t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/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800" dirty="0" smtClean="0"/>
              <a:t>Remember to:</a:t>
            </a:r>
            <a:br>
              <a:rPr lang="en-GB" sz="2800" dirty="0" smtClean="0"/>
            </a:br>
            <a:r>
              <a:rPr lang="en-GB" sz="2800" b="1" dirty="0" smtClean="0"/>
              <a:t>write a short piece of travel writing</a:t>
            </a:r>
            <a:br>
              <a:rPr lang="en-GB" sz="2800" b="1" dirty="0" smtClean="0"/>
            </a:br>
            <a:r>
              <a:rPr lang="en-GB" sz="2800" dirty="0" smtClean="0"/>
              <a:t>use language to </a:t>
            </a:r>
            <a:r>
              <a:rPr lang="en-GB" sz="2800" b="1" dirty="0" smtClean="0"/>
              <a:t>explain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r>
              <a:rPr lang="en-GB" sz="2800" dirty="0" smtClean="0"/>
              <a:t>Try to write approximately one page.</a:t>
            </a:r>
            <a:br>
              <a:rPr lang="en-GB" sz="2800" dirty="0" smtClean="0"/>
            </a:br>
            <a:r>
              <a:rPr lang="en-GB" sz="2800" dirty="0" smtClean="0"/>
              <a:t>[16 marks]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187624" y="5013176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Slow Writing:</a:t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You’re going to write 10 sentences- </a:t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But not just any 10 sentences!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GB" sz="2000" dirty="0" smtClean="0"/>
              <a:t>Write according to the following rules...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1. Your first sentence must start with a present participle (that’s a verb ending in ‘</a:t>
            </a:r>
            <a:r>
              <a:rPr lang="en-US" sz="2000" dirty="0" err="1" smtClean="0"/>
              <a:t>ing</a:t>
            </a:r>
            <a:r>
              <a:rPr lang="en-US" sz="2000" dirty="0" smtClean="0"/>
              <a:t>’)</a:t>
            </a:r>
            <a:br>
              <a:rPr lang="en-US" sz="2000" dirty="0" smtClean="0"/>
            </a:br>
            <a:r>
              <a:rPr lang="en-US" sz="2000" dirty="0" smtClean="0"/>
              <a:t>2. Your second sentence must contain only three words.</a:t>
            </a:r>
            <a:br>
              <a:rPr lang="en-US" sz="2000" dirty="0" smtClean="0"/>
            </a:br>
            <a:r>
              <a:rPr lang="en-US" sz="2000" dirty="0" smtClean="0"/>
              <a:t>3. Your third sentence must contain a colon</a:t>
            </a:r>
            <a:br>
              <a:rPr lang="en-US" sz="2000" dirty="0" smtClean="0"/>
            </a:br>
            <a:r>
              <a:rPr lang="en-US" sz="2000" dirty="0" smtClean="0"/>
              <a:t>4. Your fourth sentence must be a rhetorical question</a:t>
            </a:r>
            <a:br>
              <a:rPr lang="en-US" sz="2000" dirty="0" smtClean="0"/>
            </a:br>
            <a:r>
              <a:rPr lang="en-US" sz="2000" dirty="0" smtClean="0"/>
              <a:t>5. Your fifth sentence will start with an adverb</a:t>
            </a:r>
            <a:br>
              <a:rPr lang="en-US" sz="2000" dirty="0" smtClean="0"/>
            </a:br>
            <a:r>
              <a:rPr lang="en-US" sz="2000" dirty="0" smtClean="0"/>
              <a:t>6. Your sixth sentence will contain a simile</a:t>
            </a:r>
            <a:br>
              <a:rPr lang="en-US" sz="2000" dirty="0" smtClean="0"/>
            </a:br>
            <a:r>
              <a:rPr lang="en-GB" sz="2000" dirty="0" smtClean="0"/>
              <a:t>7. Your seventh sentence will start with a preposition (in, on, under)</a:t>
            </a:r>
            <a:br>
              <a:rPr lang="en-GB" sz="2000" dirty="0" smtClean="0"/>
            </a:br>
            <a:r>
              <a:rPr lang="en-GB" sz="2000" dirty="0" smtClean="0"/>
              <a:t>8. Your eighth sentence will start with a past participle (that’s a verb ending in ‘</a:t>
            </a:r>
            <a:r>
              <a:rPr lang="en-GB" sz="2000" dirty="0" err="1" smtClean="0"/>
              <a:t>ed</a:t>
            </a:r>
            <a:r>
              <a:rPr lang="en-GB" sz="2000" dirty="0" smtClean="0"/>
              <a:t>’)</a:t>
            </a:r>
            <a:br>
              <a:rPr lang="en-GB" sz="2000" dirty="0" smtClean="0"/>
            </a:br>
            <a:r>
              <a:rPr lang="en-GB" sz="2000" dirty="0" smtClean="0"/>
              <a:t>9. Your ninth sentence will begin with ‘While’</a:t>
            </a:r>
            <a:br>
              <a:rPr lang="en-GB" sz="2000" dirty="0" smtClean="0"/>
            </a:br>
            <a:r>
              <a:rPr lang="en-GB" sz="2000" dirty="0" smtClean="0"/>
              <a:t>10. Your tenth sentence must contain a dash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5652120" y="5013176"/>
            <a:ext cx="3312368" cy="1656184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Continue writing, thinking carefully about the sentences structures you use…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268</Words>
  <Application>Microsoft Office PowerPoint</Application>
  <PresentationFormat>On-screen Show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Read the blog…</vt:lpstr>
      <vt:lpstr>1b What do you learn about Alexa’s feelings about her office job?</vt:lpstr>
      <vt:lpstr>PowerPoint Presentation</vt:lpstr>
      <vt:lpstr>PowerPoint Presentation</vt:lpstr>
      <vt:lpstr>Q5. Write a short piece of travel writing explaining how you coped with a challenging journey.  Remember to: write a short piece of travel writing use language to explain. Try to write approximately one page. [16 marks] </vt:lpstr>
      <vt:lpstr>Write according to the following rules...  1. Your first sentence must start with a present participle (that’s a verb ending in ‘ing’) 2. Your second sentence must contain only three words. 3. Your third sentence must contain a colon 4. Your fourth sentence must be a rhetorical question 5. Your fifth sentence will start with an adverb 6. Your sixth sentence will contain a simile 7. Your seventh sentence will start with a preposition (in, on, under) 8. Your eighth sentence will start with a past participle (that’s a verb ending in ‘ed’) 9. Your ninth sentence will begin with ‘While’ 10. Your tenth sentence must contain a dash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2015-04-26T00:44:31Z</dcterms:created>
  <dcterms:modified xsi:type="dcterms:W3CDTF">2016-02-04T16:11:58Z</dcterms:modified>
</cp:coreProperties>
</file>