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83" d="100"/>
          <a:sy n="83" d="100"/>
        </p:scale>
        <p:origin x="-100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D4B3-5963-4873-970F-1EAC778CA5AC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062-A2EE-4246-BD74-BD67ECB0B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31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D4B3-5963-4873-970F-1EAC778CA5AC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062-A2EE-4246-BD74-BD67ECB0B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54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D4B3-5963-4873-970F-1EAC778CA5AC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062-A2EE-4246-BD74-BD67ECB0B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56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D4B3-5963-4873-970F-1EAC778CA5AC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062-A2EE-4246-BD74-BD67ECB0B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79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D4B3-5963-4873-970F-1EAC778CA5AC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062-A2EE-4246-BD74-BD67ECB0B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89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D4B3-5963-4873-970F-1EAC778CA5AC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062-A2EE-4246-BD74-BD67ECB0B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55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D4B3-5963-4873-970F-1EAC778CA5AC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062-A2EE-4246-BD74-BD67ECB0B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63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D4B3-5963-4873-970F-1EAC778CA5AC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062-A2EE-4246-BD74-BD67ECB0B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70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D4B3-5963-4873-970F-1EAC778CA5AC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062-A2EE-4246-BD74-BD67ECB0B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42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D4B3-5963-4873-970F-1EAC778CA5AC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062-A2EE-4246-BD74-BD67ECB0B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15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D4B3-5963-4873-970F-1EAC778CA5AC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062-A2EE-4246-BD74-BD67ECB0B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45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0D4B3-5963-4873-970F-1EAC778CA5AC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A1062-A2EE-4246-BD74-BD67ECB0B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18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448" y="788468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1.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Macbeth--well he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name--	</a:t>
            </a:r>
            <a:b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 fortune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9448" y="3205084"/>
            <a:ext cx="88926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 ____ ______ a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day I have not seen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108331" y="5100467"/>
            <a:ext cx="8854862" cy="55335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Stay, you </a:t>
            </a:r>
            <a:r>
              <a:rPr lang="en-GB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_________ _________! </a:t>
            </a:r>
            <a:r>
              <a:rPr lang="en-GB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Tell me more</a:t>
            </a:r>
            <a:r>
              <a:rPr lang="en-GB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!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448" y="1934937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Till he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 from the nave to the chaps,</a:t>
            </a:r>
            <a:b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 head upon our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battlements</a:t>
            </a:r>
            <a:endParaRPr lang="en-GB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9448" y="3937332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4. 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are these,</a:t>
            </a:r>
          </a:p>
          <a:p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so </a:t>
            </a: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______ 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their attire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meyed.org.tr/userfiles/image/5%20a%20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7671" cy="62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.wixstatic.com/media/728cfc_bed47850fcffb671fb7ffd9e4cf25cb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551" y="5418155"/>
            <a:ext cx="844383" cy="113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7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448" y="788468"/>
            <a:ext cx="894025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Thou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can’st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I did 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448" y="2496853"/>
            <a:ext cx="889262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pricking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my thumbs,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Something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wicked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way comes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448" y="4250663"/>
            <a:ext cx="8854862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very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firstlings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of my heart shall be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firstlings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of my hand</a:t>
            </a:r>
            <a:endParaRPr lang="en-GB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448" y="1415187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Double, double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toil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trouble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Fire burn and cauldron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bubble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448" y="3597430"/>
            <a:ext cx="894025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blood-</a:t>
            </a:r>
            <a:r>
              <a:rPr lang="en-GB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bolter'd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Banquo smiles upon me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meyed.org.tr/userfiles/image/5%20a%20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7671" cy="62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.wixstatic.com/media/728cfc_bed47850fcffb671fb7ffd9e4cf25cb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551" y="5418155"/>
            <a:ext cx="844383" cy="113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63501" y="204395"/>
            <a:ext cx="211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 3/4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99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448" y="788468"/>
            <a:ext cx="894025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New ______ strike ______ on the face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423" y="3652344"/>
            <a:ext cx="889262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  <a:r>
              <a:rPr lang="en-GB" sz="2800" dirty="0" smtClean="0"/>
              <a:t>.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hath a _______ _____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prophecy / And sundry _________ hang about his throne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95329" y="4723496"/>
            <a:ext cx="8854862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Within my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 ______ set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him; if he 'scape,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Heaven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______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him too!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306" y="1453625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Alas, poor country! […] It cannot be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call’d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our ______ but our _____.</a:t>
            </a:r>
            <a:endParaRPr lang="en-GB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0423" y="2549244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  <a:r>
              <a:rPr lang="en-GB" sz="2800" dirty="0" smtClean="0"/>
              <a:t>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men's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Expire before the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their caps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meyed.org.tr/userfiles/image/5%20a%20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7671" cy="62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.wixstatic.com/media/728cfc_bed47850fcffb671fb7ffd9e4cf25cb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551" y="5418155"/>
            <a:ext cx="844383" cy="113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63501" y="204395"/>
            <a:ext cx="211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 </a:t>
            </a:r>
            <a:r>
              <a:rPr lang="en-GB" dirty="0" smtClean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82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448" y="788468"/>
            <a:ext cx="894025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sorrows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strike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heaven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on the face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423" y="3652344"/>
            <a:ext cx="889262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  <a:r>
              <a:rPr lang="en-GB" sz="2800" dirty="0" smtClean="0"/>
              <a:t>.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hath a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heavenl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gift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prophecy / And sundry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blessings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hang about his throne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95329" y="4723496"/>
            <a:ext cx="8854862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Within my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sword's length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set him; if he 'scape,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Heaven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forgive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him too!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306" y="1453625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Alas, poor country! […] It cannot be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call’d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our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mother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but our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grave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0423" y="2549244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  <a:r>
              <a:rPr lang="en-GB" sz="2800" dirty="0" smtClean="0"/>
              <a:t>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men's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Expire before the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flowers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their caps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meyed.org.tr/userfiles/image/5%20a%20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7671" cy="62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.wixstatic.com/media/728cfc_bed47850fcffb671fb7ffd9e4cf25cb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551" y="5418155"/>
            <a:ext cx="844383" cy="113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63501" y="204395"/>
            <a:ext cx="211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 </a:t>
            </a:r>
            <a:r>
              <a:rPr lang="en-GB" dirty="0" smtClean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56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448" y="788468"/>
            <a:ext cx="894025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What, will these ____ ne’er be ____?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423" y="3652344"/>
            <a:ext cx="88926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  <a:r>
              <a:rPr lang="en-GB" sz="2800" dirty="0" smtClean="0"/>
              <a:t>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almost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taste of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95329" y="4334876"/>
            <a:ext cx="8854862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They have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 ___ to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 stake; I cannot fly,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But,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____-____,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GB" sz="2800" smtClean="0">
                <a:latin typeface="Arial" panose="020B0604020202020204" pitchFamily="34" charset="0"/>
                <a:cs typeface="Arial" panose="020B0604020202020204" pitchFamily="34" charset="0"/>
              </a:rPr>
              <a:t>_____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course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306" y="1453625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Yet who would have thought the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 ___to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have had so much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 him</a:t>
            </a:r>
            <a:endParaRPr lang="en-GB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0423" y="2549244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  <a:r>
              <a:rPr lang="en-GB" sz="2800" dirty="0" smtClean="0"/>
              <a:t>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Now does he feel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His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_____ ______ _______ on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his hands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meyed.org.tr/userfiles/image/5%20a%20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7671" cy="62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.wixstatic.com/media/728cfc_bed47850fcffb671fb7ffd9e4cf25cb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551" y="5418155"/>
            <a:ext cx="844383" cy="113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63501" y="204395"/>
            <a:ext cx="211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 </a:t>
            </a:r>
            <a:r>
              <a:rPr lang="en-GB" dirty="0"/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51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448" y="788468"/>
            <a:ext cx="894025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What, will these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hands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ne’er be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423" y="3652344"/>
            <a:ext cx="88926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  <a:r>
              <a:rPr lang="en-GB" sz="2800" dirty="0" smtClean="0"/>
              <a:t>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almost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forgot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taste of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fears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329" y="4334876"/>
            <a:ext cx="8854862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They have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tied me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 a stake; I cannot fly,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But,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bear-like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, I must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fight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the course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306" y="1453625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Yet who would have thought the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man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 have had so much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in him</a:t>
            </a:r>
            <a:endParaRPr lang="en-GB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0423" y="2549244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  <a:r>
              <a:rPr lang="en-GB" sz="2800" dirty="0" smtClean="0"/>
              <a:t>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Now does he feel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His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secret murders sticking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his hands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meyed.org.tr/userfiles/image/5%20a%20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7671" cy="62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.wixstatic.com/media/728cfc_bed47850fcffb671fb7ffd9e4cf25cb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551" y="5418155"/>
            <a:ext cx="844383" cy="113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63501" y="204395"/>
            <a:ext cx="211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 </a:t>
            </a:r>
            <a:r>
              <a:rPr lang="en-GB" dirty="0"/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2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448" y="788468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1.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brave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Macbeth--well he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deserves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name--	</a:t>
            </a:r>
            <a:b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disdaining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fortune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9448" y="3205084"/>
            <a:ext cx="88926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foul and fair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day I have not seen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108331" y="5100467"/>
            <a:ext cx="8854862" cy="55335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Stay, you </a:t>
            </a:r>
            <a:r>
              <a:rPr lang="en-GB" alt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imperfect speakers</a:t>
            </a:r>
            <a:r>
              <a:rPr lang="en-GB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! </a:t>
            </a:r>
            <a:r>
              <a:rPr lang="en-GB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Tell me more</a:t>
            </a:r>
            <a:r>
              <a:rPr lang="en-GB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!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448" y="1934937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Till he </a:t>
            </a:r>
            <a:r>
              <a:rPr lang="en-GB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unseam’d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 from the nave to the chaps,</a:t>
            </a:r>
            <a:b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GB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fix’d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 head upon our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battlements</a:t>
            </a:r>
            <a:endParaRPr lang="en-GB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9448" y="3937332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4. 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are these,</a:t>
            </a:r>
          </a:p>
          <a:p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GB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withered</a:t>
            </a: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so </a:t>
            </a:r>
            <a:r>
              <a:rPr lang="en-GB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wild</a:t>
            </a: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their attire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meyed.org.tr/userfiles/image/5%20a%20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7671" cy="62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.wixstatic.com/media/728cfc_bed47850fcffb671fb7ffd9e4cf25cb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551" y="5418155"/>
            <a:ext cx="844383" cy="113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63501" y="204395"/>
            <a:ext cx="211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75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448" y="788468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 make my ______ heart knock at my ribs, 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Against the use of ________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9448" y="3205084"/>
            <a:ext cx="88926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3.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Stars, hide your </a:t>
            </a:r>
            <a:r>
              <a:rPr lang="en-US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______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108331" y="5100467"/>
            <a:ext cx="8854862" cy="10143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make thick my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______;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Stop up the access and passage to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448" y="1934937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If Chance will have me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/ Why Chance may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me / Without my stir</a:t>
            </a:r>
            <a:endParaRPr lang="en-GB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9448" y="3937332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 nature;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too full o'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 _____ __ ________ ___________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meyed.org.tr/userfiles/image/5%20a%20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7671" cy="62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.wixstatic.com/media/728cfc_bed47850fcffb671fb7ffd9e4cf25cb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551" y="5418155"/>
            <a:ext cx="844383" cy="113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63501" y="204395"/>
            <a:ext cx="211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2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448" y="788468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1.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 make my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seated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heart knock at my ribs, 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Against the use of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448" y="3205084"/>
            <a:ext cx="88926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3.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Stars, hide your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fires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331" y="5100467"/>
            <a:ext cx="8854862" cy="10143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make thick my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Stop up the access and passage to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remorse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448" y="1934937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Chance will have me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/ Why Chance may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crown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me / Without my stir</a:t>
            </a:r>
            <a:endParaRPr lang="en-GB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9448" y="3937332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 nature;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too full o'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milk of human kindness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meyed.org.tr/userfiles/image/5%20a%20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7671" cy="62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.wixstatic.com/media/728cfc_bed47850fcffb671fb7ffd9e4cf25cb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551" y="5418155"/>
            <a:ext cx="844383" cy="113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63501" y="204395"/>
            <a:ext cx="211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 1/2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32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448" y="788468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Look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like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’ _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______ ______ ,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but be the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______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under’t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306" y="2983225"/>
            <a:ext cx="889262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screw your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_____-______,</a:t>
            </a:r>
            <a:endParaRPr lang="en-GB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we'll not fail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99306" y="4724154"/>
            <a:ext cx="8854862" cy="10143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It is the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______ __________ which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informs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Thus to mine eyes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448" y="1934937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the hope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Wherein you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yourself? </a:t>
            </a:r>
            <a:endParaRPr lang="en-GB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9448" y="4052179"/>
            <a:ext cx="894025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Thou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_______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 the way that I was going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meyed.org.tr/userfiles/image/5%20a%20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7671" cy="62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.wixstatic.com/media/728cfc_bed47850fcffb671fb7ffd9e4cf25cb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551" y="5418155"/>
            <a:ext cx="844383" cy="113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63501" y="204395"/>
            <a:ext cx="211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86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448" y="788468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1.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Look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like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innocent flower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, but be the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serpent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under’t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448" y="2983225"/>
            <a:ext cx="889262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screw your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courage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sticking-place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we'll not fail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448" y="4689543"/>
            <a:ext cx="8854862" cy="10143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It is the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bloody business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which informs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Thus to mine eyes</a:t>
            </a:r>
            <a:endParaRPr lang="en-GB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448" y="1934937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the hope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drunk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Wherein you </a:t>
            </a:r>
            <a:r>
              <a:rPr lang="en-GB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dress'd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yourself? </a:t>
            </a:r>
            <a:endParaRPr lang="en-GB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9448" y="4031513"/>
            <a:ext cx="894025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 </a:t>
            </a:r>
            <a:r>
              <a:rPr lang="en-GB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marshall'st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 the way that I was going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meyed.org.tr/userfiles/image/5%20a%20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7671" cy="62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.wixstatic.com/media/728cfc_bed47850fcffb671fb7ffd9e4cf25cb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551" y="5418155"/>
            <a:ext cx="844383" cy="113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63501" y="204395"/>
            <a:ext cx="211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62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448" y="788468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1. My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are of your colour; but I shame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 wear a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______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so white.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306" y="2983225"/>
            <a:ext cx="889262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Upon my head they placed a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crown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put a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sceptre in my gripe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99306" y="4724154"/>
            <a:ext cx="8854862" cy="10143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 innocent of the knowledge,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________ _______,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Till thou applaud the deed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448" y="1934937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'tis day,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And yet dark night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travelling lamp</a:t>
            </a:r>
            <a:endParaRPr lang="en-GB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9448" y="4052179"/>
            <a:ext cx="894025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O, full of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is my mind, dear wife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meyed.org.tr/userfiles/image/5%20a%20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7671" cy="62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.wixstatic.com/media/728cfc_bed47850fcffb671fb7ffd9e4cf25cb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551" y="5418155"/>
            <a:ext cx="844383" cy="113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63501" y="204395"/>
            <a:ext cx="211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 2/3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2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448" y="788468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My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are of your colour; but I shame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 wear a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so white.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448" y="2983225"/>
            <a:ext cx="889262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Upon my head they placed a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fruitless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crown,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put a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barren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sceptre in my gripe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448" y="4689543"/>
            <a:ext cx="8854862" cy="10143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 innocent of the knowledge,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dearest chuck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Till thou applaud the deed</a:t>
            </a:r>
            <a:endParaRPr lang="en-GB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448" y="1934937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'tis day,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And yet dark night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strangles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the travelling lamp</a:t>
            </a:r>
            <a:endParaRPr lang="en-GB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9448" y="4031513"/>
            <a:ext cx="894025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O, full of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scorpions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is my mind, dear wife!’</a:t>
            </a:r>
          </a:p>
        </p:txBody>
      </p:sp>
      <p:pic>
        <p:nvPicPr>
          <p:cNvPr id="1026" name="Picture 2" descr="http://www.meyed.org.tr/userfiles/image/5%20a%20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7671" cy="62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.wixstatic.com/media/728cfc_bed47850fcffb671fb7ffd9e4cf25cb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551" y="5418155"/>
            <a:ext cx="844383" cy="113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63501" y="204395"/>
            <a:ext cx="211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 2/3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74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448" y="788468"/>
            <a:ext cx="894025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1. Thou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can’st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 did 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423" y="2546641"/>
            <a:ext cx="889262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my thumbs,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Something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way comes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89448" y="4403456"/>
            <a:ext cx="8854862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very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of my heart shall be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of my hand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306" y="1453625"/>
            <a:ext cx="89402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Double, double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 and _____;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Fire burn and cauldron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</a:t>
            </a:r>
            <a:endParaRPr lang="en-GB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0423" y="3651333"/>
            <a:ext cx="894025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4.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_____-_______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Banquo smiles upon me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meyed.org.tr/userfiles/image/5%20a%20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7671" cy="62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.wixstatic.com/media/728cfc_bed47850fcffb671fb7ffd9e4cf25cb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551" y="5418155"/>
            <a:ext cx="844383" cy="113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63501" y="204395"/>
            <a:ext cx="211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 3/4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30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37747</TotalTime>
  <Words>840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Archer</dc:creator>
  <cp:lastModifiedBy>User</cp:lastModifiedBy>
  <cp:revision>14</cp:revision>
  <dcterms:created xsi:type="dcterms:W3CDTF">2016-07-02T16:44:14Z</dcterms:created>
  <dcterms:modified xsi:type="dcterms:W3CDTF">2017-03-07T13:59:57Z</dcterms:modified>
</cp:coreProperties>
</file>