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7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4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7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9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9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2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8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E07A-F350-469B-A167-AEBEAAFA2B0C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BED7-6270-403B-BA4B-422E88E94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3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19551" r="27654" b="32150"/>
          <a:stretch>
            <a:fillRect/>
          </a:stretch>
        </p:blipFill>
        <p:spPr bwMode="auto">
          <a:xfrm>
            <a:off x="179511" y="692696"/>
            <a:ext cx="879906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3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40550" r="28244" b="26900"/>
          <a:stretch>
            <a:fillRect/>
          </a:stretch>
        </p:blipFill>
        <p:spPr bwMode="auto">
          <a:xfrm>
            <a:off x="251520" y="1556792"/>
            <a:ext cx="864792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56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30050" r="24110" b="24800"/>
          <a:stretch>
            <a:fillRect/>
          </a:stretch>
        </p:blipFill>
        <p:spPr bwMode="auto">
          <a:xfrm>
            <a:off x="179512" y="1340768"/>
            <a:ext cx="884191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35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13251" r="29426" b="65891"/>
          <a:stretch>
            <a:fillRect/>
          </a:stretch>
        </p:blipFill>
        <p:spPr bwMode="auto">
          <a:xfrm>
            <a:off x="395536" y="620688"/>
            <a:ext cx="8064896" cy="228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2775" t="89899" r="27063" b="4851"/>
          <a:stretch>
            <a:fillRect/>
          </a:stretch>
        </p:blipFill>
        <p:spPr bwMode="auto">
          <a:xfrm>
            <a:off x="395536" y="2924944"/>
            <a:ext cx="8424936" cy="6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34053" t="34250" r="29919" b="11151"/>
          <a:stretch>
            <a:fillRect/>
          </a:stretch>
        </p:blipFill>
        <p:spPr bwMode="auto">
          <a:xfrm>
            <a:off x="2555776" y="3356992"/>
            <a:ext cx="3816424" cy="32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48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24800" r="23519" b="31100"/>
          <a:stretch>
            <a:fillRect/>
          </a:stretch>
        </p:blipFill>
        <p:spPr bwMode="auto">
          <a:xfrm>
            <a:off x="323528" y="1052736"/>
            <a:ext cx="854494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8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Archer</dc:creator>
  <cp:lastModifiedBy>Victoria Archer</cp:lastModifiedBy>
  <cp:revision>1</cp:revision>
  <dcterms:created xsi:type="dcterms:W3CDTF">2017-04-12T19:59:58Z</dcterms:created>
  <dcterms:modified xsi:type="dcterms:W3CDTF">2017-04-12T20:00:14Z</dcterms:modified>
</cp:coreProperties>
</file>