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7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6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78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3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7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9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1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7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E09E-1260-4B36-911A-E85D3764868E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D8FA-0878-4113-8557-87768598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8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9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0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2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Archer</dc:creator>
  <cp:lastModifiedBy>Victoria Archer</cp:lastModifiedBy>
  <cp:revision>2</cp:revision>
  <dcterms:created xsi:type="dcterms:W3CDTF">2017-04-12T20:17:44Z</dcterms:created>
  <dcterms:modified xsi:type="dcterms:W3CDTF">2017-04-12T20:19:11Z</dcterms:modified>
</cp:coreProperties>
</file>