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62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E35E-C9F0-4E4F-B96F-FCAF05C6F33C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020E-1078-4E5C-9C94-014185BE9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87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E35E-C9F0-4E4F-B96F-FCAF05C6F33C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020E-1078-4E5C-9C94-014185BE9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97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E35E-C9F0-4E4F-B96F-FCAF05C6F33C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020E-1078-4E5C-9C94-014185BE9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00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E35E-C9F0-4E4F-B96F-FCAF05C6F33C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020E-1078-4E5C-9C94-014185BE9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29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E35E-C9F0-4E4F-B96F-FCAF05C6F33C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020E-1078-4E5C-9C94-014185BE9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36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E35E-C9F0-4E4F-B96F-FCAF05C6F33C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020E-1078-4E5C-9C94-014185BE9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3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E35E-C9F0-4E4F-B96F-FCAF05C6F33C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020E-1078-4E5C-9C94-014185BE9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24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E35E-C9F0-4E4F-B96F-FCAF05C6F33C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020E-1078-4E5C-9C94-014185BE9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404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E35E-C9F0-4E4F-B96F-FCAF05C6F33C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020E-1078-4E5C-9C94-014185BE9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31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E35E-C9F0-4E4F-B96F-FCAF05C6F33C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020E-1078-4E5C-9C94-014185BE9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0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E35E-C9F0-4E4F-B96F-FCAF05C6F33C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020E-1078-4E5C-9C94-014185BE9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10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2E35E-C9F0-4E4F-B96F-FCAF05C6F33C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2020E-1078-4E5C-9C94-014185BE9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79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1" y="215900"/>
            <a:ext cx="2903358" cy="435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32" y="58738"/>
            <a:ext cx="1950031" cy="2925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602" y="58738"/>
            <a:ext cx="2231863" cy="33486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016" y="58738"/>
            <a:ext cx="2643465" cy="39836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" t="46852" r="20527" b="926"/>
          <a:stretch/>
        </p:blipFill>
        <p:spPr>
          <a:xfrm>
            <a:off x="3241003" y="3602038"/>
            <a:ext cx="3290600" cy="32559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52" y="4134489"/>
            <a:ext cx="4246532" cy="254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6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715" t="25347" r="34968" b="22396"/>
          <a:stretch/>
        </p:blipFill>
        <p:spPr>
          <a:xfrm>
            <a:off x="190499" y="177800"/>
            <a:ext cx="10985713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80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813" t="23437" r="34870" b="25868"/>
          <a:stretch/>
        </p:blipFill>
        <p:spPr>
          <a:xfrm>
            <a:off x="190499" y="203200"/>
            <a:ext cx="11022906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23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910" t="19792" r="35163" b="27430"/>
          <a:stretch/>
        </p:blipFill>
        <p:spPr>
          <a:xfrm>
            <a:off x="215899" y="190499"/>
            <a:ext cx="10896601" cy="67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5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203" t="24132" r="35066" b="32639"/>
          <a:stretch/>
        </p:blipFill>
        <p:spPr>
          <a:xfrm>
            <a:off x="304799" y="152400"/>
            <a:ext cx="8230519" cy="419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827" y="4013200"/>
            <a:ext cx="4447896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309" y="4013200"/>
            <a:ext cx="444789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1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423" t="31424" r="35261" b="17881"/>
          <a:stretch/>
        </p:blipFill>
        <p:spPr>
          <a:xfrm>
            <a:off x="342899" y="152399"/>
            <a:ext cx="10693401" cy="63080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5716">
            <a:off x="9004424" y="2324100"/>
            <a:ext cx="279331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40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423" t="30903" r="34968" b="7292"/>
          <a:stretch/>
        </p:blipFill>
        <p:spPr>
          <a:xfrm>
            <a:off x="0" y="-1"/>
            <a:ext cx="9766300" cy="6981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1241">
            <a:off x="7831722" y="4178300"/>
            <a:ext cx="4127293" cy="247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49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910" t="25521" r="34773" b="22917"/>
          <a:stretch/>
        </p:blipFill>
        <p:spPr>
          <a:xfrm>
            <a:off x="177800" y="215900"/>
            <a:ext cx="9715502" cy="582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1663">
            <a:off x="8256739" y="4038600"/>
            <a:ext cx="3833662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8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618" t="26042" r="34480" b="18924"/>
          <a:stretch/>
        </p:blipFill>
        <p:spPr>
          <a:xfrm>
            <a:off x="152399" y="88900"/>
            <a:ext cx="9634374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0316">
            <a:off x="7973644" y="2798287"/>
            <a:ext cx="3837031" cy="230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42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618" t="23263" r="35164" b="17362"/>
          <a:stretch/>
        </p:blipFill>
        <p:spPr>
          <a:xfrm>
            <a:off x="0" y="0"/>
            <a:ext cx="9867900" cy="68316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8668">
            <a:off x="7417089" y="3179414"/>
            <a:ext cx="4355811" cy="261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44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910" t="31771" r="34968" b="17361"/>
          <a:stretch/>
        </p:blipFill>
        <p:spPr>
          <a:xfrm>
            <a:off x="177799" y="165100"/>
            <a:ext cx="11047745" cy="656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3530">
            <a:off x="6515265" y="3200400"/>
            <a:ext cx="546455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59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813" t="27257" r="34870" b="22743"/>
          <a:stretch/>
        </p:blipFill>
        <p:spPr>
          <a:xfrm>
            <a:off x="165099" y="152400"/>
            <a:ext cx="11372455" cy="6616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732">
            <a:off x="7370963" y="3822700"/>
            <a:ext cx="4596159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63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Victoria Archer</cp:lastModifiedBy>
  <cp:revision>3</cp:revision>
  <dcterms:created xsi:type="dcterms:W3CDTF">2017-04-04T10:38:16Z</dcterms:created>
  <dcterms:modified xsi:type="dcterms:W3CDTF">2017-04-12T19:56:15Z</dcterms:modified>
</cp:coreProperties>
</file>