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8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99622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82F44E2D-E563-4667-8238-19EAE1A5B028-L0-001.png"/>
          <p:cNvPicPr>
            <a:picLocks noChangeAspect="1"/>
          </p:cNvPicPr>
          <p:nvPr/>
        </p:nvPicPr>
        <p:blipFill>
          <a:blip r:embed="rId2">
            <a:extLst/>
          </a:blip>
          <a:srcRect l="9043" t="23197" r="22260" b="58023"/>
          <a:stretch>
            <a:fillRect/>
          </a:stretch>
        </p:blipFill>
        <p:spPr>
          <a:xfrm>
            <a:off x="141287" y="677595"/>
            <a:ext cx="12722137" cy="61855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9945" y="8394598"/>
            <a:ext cx="12984911" cy="1501922"/>
          </a:xfrm>
          <a:prstGeom prst="rect">
            <a:avLst/>
          </a:prstGeom>
        </p:spPr>
        <p:txBody>
          <a:bodyPr/>
          <a:lstStyle>
            <a:lvl1pPr defTabSz="344677">
              <a:defRPr sz="4719"/>
            </a:lvl1pPr>
          </a:lstStyle>
          <a:p>
            <a:r>
              <a:t>The Charge of the Light Brigade &amp; Ozymandias</a:t>
            </a:r>
          </a:p>
        </p:txBody>
      </p:sp>
      <p:pic>
        <p:nvPicPr>
          <p:cNvPr id="149" name="204164EC-D100-406A-B6FA-7FCCE8DFAB74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974850"/>
            <a:ext cx="12700000" cy="58039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9011373" y="530923"/>
            <a:ext cx="359443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7-8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1270000" y="-65774"/>
            <a:ext cx="10464800" cy="330200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Modern Poetry</a:t>
            </a:r>
            <a:endParaRPr dirty="0"/>
          </a:p>
        </p:txBody>
      </p:sp>
      <p:pic>
        <p:nvPicPr>
          <p:cNvPr id="153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267" y="4638743"/>
            <a:ext cx="8991601" cy="47117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9011373" y="530923"/>
            <a:ext cx="359443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8-9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1828800"/>
            <a:ext cx="8128000" cy="60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9011373" y="530923"/>
            <a:ext cx="359443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9-10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6001636" y="7828859"/>
            <a:ext cx="6504627" cy="1373345"/>
          </a:xfrm>
          <a:prstGeom prst="rect">
            <a:avLst/>
          </a:prstGeom>
        </p:spPr>
        <p:txBody>
          <a:bodyPr/>
          <a:lstStyle/>
          <a:p>
            <a:r>
              <a:t>Female Poets</a:t>
            </a:r>
          </a:p>
        </p:txBody>
      </p:sp>
      <p:pic>
        <p:nvPicPr>
          <p:cNvPr id="16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28073" y="1076318"/>
            <a:ext cx="7503502" cy="750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8699258" y="218808"/>
            <a:ext cx="359443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10-11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775" y="-2060"/>
            <a:ext cx="8464491" cy="846449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2607201" y="6517373"/>
            <a:ext cx="10464801" cy="3302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14095">
              <a:defRPr sz="7040"/>
            </a:pPr>
            <a:r>
              <a:t>Happy endings </a:t>
            </a:r>
          </a:p>
          <a:p>
            <a:pPr defTabSz="514095">
              <a:defRPr sz="7040"/>
            </a:pPr>
            <a:r>
              <a:t>Vs</a:t>
            </a:r>
          </a:p>
          <a:p>
            <a:pPr defTabSz="514095">
              <a:defRPr sz="7040"/>
            </a:pPr>
            <a:r>
              <a:t>Sad endings</a:t>
            </a:r>
          </a:p>
        </p:txBody>
      </p:sp>
      <p:sp>
        <p:nvSpPr>
          <p:cNvPr id="165" name="Shape 165"/>
          <p:cNvSpPr/>
          <p:nvPr/>
        </p:nvSpPr>
        <p:spPr>
          <a:xfrm>
            <a:off x="9011373" y="530923"/>
            <a:ext cx="359443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11-12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"/>
          <a:stretch/>
        </p:blipFill>
        <p:spPr>
          <a:xfrm>
            <a:off x="346187" y="428878"/>
            <a:ext cx="12439543" cy="87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3975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xfrm>
            <a:off x="2504339" y="6414511"/>
            <a:ext cx="10464801" cy="3302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r" defTabSz="514095">
              <a:defRPr sz="7040"/>
            </a:pPr>
            <a:r>
              <a:t>Bayonet Charge</a:t>
            </a:r>
          </a:p>
          <a:p>
            <a:pPr algn="r" defTabSz="514095">
              <a:defRPr sz="7040"/>
            </a:pPr>
            <a:r>
              <a:t>&amp;</a:t>
            </a:r>
          </a:p>
          <a:p>
            <a:pPr algn="r" defTabSz="514095">
              <a:defRPr sz="7040"/>
            </a:pPr>
            <a:r>
              <a:t>Exposure</a:t>
            </a:r>
          </a:p>
        </p:txBody>
      </p:sp>
      <p:pic>
        <p:nvPicPr>
          <p:cNvPr id="122" name="CFB349F1-51B8-4598-B034-F2AB1F823D7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274" y="359379"/>
            <a:ext cx="5827818" cy="691436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9011373" y="530923"/>
            <a:ext cx="359443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12-1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6968532" y="3197560"/>
            <a:ext cx="4987417" cy="6156412"/>
          </a:xfrm>
          <a:prstGeom prst="rect">
            <a:avLst/>
          </a:prstGeom>
        </p:spPr>
        <p:txBody>
          <a:bodyPr/>
          <a:lstStyle/>
          <a:p>
            <a:r>
              <a:t>Women in Conflict</a:t>
            </a:r>
          </a:p>
        </p:txBody>
      </p:sp>
      <p:pic>
        <p:nvPicPr>
          <p:cNvPr id="126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785" y="1205934"/>
            <a:ext cx="5636730" cy="6974259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9011373" y="530923"/>
            <a:ext cx="359443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1-2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Poems with a tight structure</a:t>
            </a:r>
          </a:p>
        </p:txBody>
      </p:sp>
      <p:sp>
        <p:nvSpPr>
          <p:cNvPr id="130" name="Shape 130"/>
          <p:cNvSpPr/>
          <p:nvPr/>
        </p:nvSpPr>
        <p:spPr>
          <a:xfrm>
            <a:off x="9011373" y="530923"/>
            <a:ext cx="359443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2-3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6361652" y="1772878"/>
            <a:ext cx="6471213" cy="6207844"/>
          </a:xfrm>
          <a:prstGeom prst="rect">
            <a:avLst/>
          </a:prstGeom>
        </p:spPr>
        <p:txBody>
          <a:bodyPr/>
          <a:lstStyle/>
          <a:p>
            <a:r>
              <a:t>My Last Duchess</a:t>
            </a:r>
          </a:p>
          <a:p>
            <a:r>
              <a:t>&amp;</a:t>
            </a:r>
          </a:p>
          <a:p>
            <a:r>
              <a:t>Kamikaze</a:t>
            </a:r>
          </a:p>
        </p:txBody>
      </p:sp>
      <p:pic>
        <p:nvPicPr>
          <p:cNvPr id="133" name="E1DD3709-FBCE-4BBD-AC6A-43A258C0DDD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6182" y="-55705"/>
            <a:ext cx="7861301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9011373" y="530923"/>
            <a:ext cx="359443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3-4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4201557" y="7031681"/>
            <a:ext cx="10464801" cy="3302001"/>
          </a:xfrm>
          <a:prstGeom prst="rect">
            <a:avLst/>
          </a:prstGeom>
        </p:spPr>
        <p:txBody>
          <a:bodyPr/>
          <a:lstStyle/>
          <a:p>
            <a:r>
              <a:t>#war</a:t>
            </a:r>
          </a:p>
        </p:txBody>
      </p:sp>
      <p:pic>
        <p:nvPicPr>
          <p:cNvPr id="137" name="CFB349F1-51B8-4598-B034-F2AB1F823D7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192" y="431800"/>
            <a:ext cx="6225027" cy="738562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9011373" y="530923"/>
            <a:ext cx="359443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4-5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6670237" y="7571705"/>
            <a:ext cx="6247473" cy="2067661"/>
          </a:xfrm>
          <a:prstGeom prst="rect">
            <a:avLst/>
          </a:prstGeom>
        </p:spPr>
        <p:txBody>
          <a:bodyPr/>
          <a:lstStyle/>
          <a:p>
            <a:r>
              <a:t>#power</a:t>
            </a:r>
          </a:p>
        </p:txBody>
      </p:sp>
      <p:pic>
        <p:nvPicPr>
          <p:cNvPr id="141" name="07B2BAB7-E8DC-4982-AF86-2B745CED0E6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6700" y="2184400"/>
            <a:ext cx="7391400" cy="538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9011373" y="530923"/>
            <a:ext cx="359443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5-6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292814" y="7571705"/>
            <a:ext cx="4241670" cy="2350530"/>
          </a:xfrm>
          <a:prstGeom prst="rect">
            <a:avLst/>
          </a:prstGeom>
        </p:spPr>
        <p:txBody>
          <a:bodyPr/>
          <a:lstStyle/>
          <a:p>
            <a:r>
              <a:t>Water</a:t>
            </a:r>
          </a:p>
        </p:txBody>
      </p:sp>
      <p:pic>
        <p:nvPicPr>
          <p:cNvPr id="145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9532" y="-3405"/>
            <a:ext cx="10638018" cy="7907594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9288808" y="739000"/>
            <a:ext cx="359443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6-7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51</Words>
  <Application>Microsoft Office PowerPoint</Application>
  <PresentationFormat>Custom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Helvetica</vt:lpstr>
      <vt:lpstr>Helvetica Light</vt:lpstr>
      <vt:lpstr>Helvetica Neue</vt:lpstr>
      <vt:lpstr>White</vt:lpstr>
      <vt:lpstr>PowerPoint Presentation</vt:lpstr>
      <vt:lpstr>PowerPoint Presentation</vt:lpstr>
      <vt:lpstr>Bayonet Charge &amp; Exposure</vt:lpstr>
      <vt:lpstr>Women in Conflict</vt:lpstr>
      <vt:lpstr>Poems with a tight structure</vt:lpstr>
      <vt:lpstr>My Last Duchess &amp; Kamikaze</vt:lpstr>
      <vt:lpstr>#war</vt:lpstr>
      <vt:lpstr>#power</vt:lpstr>
      <vt:lpstr>Water</vt:lpstr>
      <vt:lpstr>The Charge of the Light Brigade &amp; Ozymandias</vt:lpstr>
      <vt:lpstr>Modern Poetry</vt:lpstr>
      <vt:lpstr>PowerPoint Presentation</vt:lpstr>
      <vt:lpstr>Female Poets</vt:lpstr>
      <vt:lpstr>Happy endings  Vs Sad endings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Archer</dc:creator>
  <cp:lastModifiedBy>Victoria Archer</cp:lastModifiedBy>
  <cp:revision>2</cp:revision>
  <dcterms:modified xsi:type="dcterms:W3CDTF">2017-04-12T19:32:45Z</dcterms:modified>
</cp:coreProperties>
</file>